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19"/>
  </p:notesMasterIdLst>
  <p:sldIdLst>
    <p:sldId id="256" r:id="rId2"/>
    <p:sldId id="258" r:id="rId3"/>
    <p:sldId id="259" r:id="rId4"/>
    <p:sldId id="260" r:id="rId5"/>
    <p:sldId id="306" r:id="rId6"/>
    <p:sldId id="307" r:id="rId7"/>
    <p:sldId id="308" r:id="rId8"/>
    <p:sldId id="309" r:id="rId9"/>
    <p:sldId id="310" r:id="rId10"/>
    <p:sldId id="311" r:id="rId11"/>
    <p:sldId id="314" r:id="rId12"/>
    <p:sldId id="313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8" r:id="rId24"/>
    <p:sldId id="325" r:id="rId25"/>
    <p:sldId id="326" r:id="rId26"/>
    <p:sldId id="327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57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358" r:id="rId57"/>
    <p:sldId id="359" r:id="rId58"/>
    <p:sldId id="360" r:id="rId59"/>
    <p:sldId id="361" r:id="rId60"/>
    <p:sldId id="362" r:id="rId61"/>
    <p:sldId id="363" r:id="rId62"/>
    <p:sldId id="364" r:id="rId63"/>
    <p:sldId id="365" r:id="rId64"/>
    <p:sldId id="366" r:id="rId65"/>
    <p:sldId id="367" r:id="rId66"/>
    <p:sldId id="368" r:id="rId67"/>
    <p:sldId id="369" r:id="rId68"/>
    <p:sldId id="370" r:id="rId69"/>
    <p:sldId id="371" r:id="rId70"/>
    <p:sldId id="372" r:id="rId71"/>
    <p:sldId id="373" r:id="rId72"/>
    <p:sldId id="374" r:id="rId73"/>
    <p:sldId id="375" r:id="rId74"/>
    <p:sldId id="376" r:id="rId75"/>
    <p:sldId id="377" r:id="rId76"/>
    <p:sldId id="378" r:id="rId77"/>
    <p:sldId id="379" r:id="rId78"/>
    <p:sldId id="380" r:id="rId79"/>
    <p:sldId id="420" r:id="rId80"/>
    <p:sldId id="381" r:id="rId81"/>
    <p:sldId id="382" r:id="rId82"/>
    <p:sldId id="383" r:id="rId83"/>
    <p:sldId id="421" r:id="rId84"/>
    <p:sldId id="384" r:id="rId85"/>
    <p:sldId id="422" r:id="rId86"/>
    <p:sldId id="423" r:id="rId87"/>
    <p:sldId id="424" r:id="rId88"/>
    <p:sldId id="425" r:id="rId89"/>
    <p:sldId id="385" r:id="rId90"/>
    <p:sldId id="386" r:id="rId91"/>
    <p:sldId id="387" r:id="rId92"/>
    <p:sldId id="388" r:id="rId93"/>
    <p:sldId id="389" r:id="rId94"/>
    <p:sldId id="390" r:id="rId95"/>
    <p:sldId id="391" r:id="rId96"/>
    <p:sldId id="392" r:id="rId97"/>
    <p:sldId id="393" r:id="rId98"/>
    <p:sldId id="394" r:id="rId99"/>
    <p:sldId id="395" r:id="rId100"/>
    <p:sldId id="396" r:id="rId101"/>
    <p:sldId id="397" r:id="rId102"/>
    <p:sldId id="399" r:id="rId103"/>
    <p:sldId id="400" r:id="rId104"/>
    <p:sldId id="401" r:id="rId105"/>
    <p:sldId id="402" r:id="rId106"/>
    <p:sldId id="403" r:id="rId107"/>
    <p:sldId id="404" r:id="rId108"/>
    <p:sldId id="405" r:id="rId109"/>
    <p:sldId id="406" r:id="rId110"/>
    <p:sldId id="407" r:id="rId111"/>
    <p:sldId id="408" r:id="rId112"/>
    <p:sldId id="409" r:id="rId113"/>
    <p:sldId id="426" r:id="rId114"/>
    <p:sldId id="427" r:id="rId115"/>
    <p:sldId id="428" r:id="rId116"/>
    <p:sldId id="430" r:id="rId117"/>
    <p:sldId id="429" r:id="rId118"/>
  </p:sldIdLst>
  <p:sldSz cx="9144000" cy="5143500" type="screen16x9"/>
  <p:notesSz cx="6858000" cy="9144000"/>
  <p:embeddedFontLst>
    <p:embeddedFont>
      <p:font typeface="Reem Kufi" panose="020B0604020202020204"/>
      <p:regular r:id="rId120"/>
    </p:embeddedFont>
    <p:embeddedFont>
      <p:font typeface="Source Sans Pro" panose="020B0503030403020204" pitchFamily="34" charset="0"/>
      <p:regular r:id="rId121"/>
      <p:bold r:id="rId122"/>
      <p:italic r:id="rId123"/>
      <p:boldItalic r:id="rId1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A70596-F775-4ADC-8D03-B4C62E138D36}">
  <a:tblStyle styleId="{25A70596-F775-4ADC-8D03-B4C62E138D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4.fntdata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.fntdata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55186e7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55186e7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04304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36681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5770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96510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48284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522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1500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0614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76394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0812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120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02978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2856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8270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83450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35400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31538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51953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3985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825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95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693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938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222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936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066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629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471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83785288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83785288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428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003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341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236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18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34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360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4697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800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093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4053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681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7955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6377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2072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3315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4102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4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6476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616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6171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074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6164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1441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9987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6441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5971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893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7495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340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606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0073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2444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5644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259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4965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6591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0509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9520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9075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53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3357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3957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1869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6633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7198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4299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5859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2080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3282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7923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457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6854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554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0377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4980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7275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0947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7414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397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48032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13361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78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29042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21177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6068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49572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87375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21238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0694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54969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7641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0542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661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41346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7351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35223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53325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66534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29655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37589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07735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8047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693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05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92850" y="2257100"/>
            <a:ext cx="59583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17650" y="1786700"/>
            <a:ext cx="39087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720000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7603425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343300" y="2895900"/>
            <a:ext cx="44577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4312575" y="1188025"/>
            <a:ext cx="3790500" cy="32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2"/>
          </p:nvPr>
        </p:nvSpPr>
        <p:spPr>
          <a:xfrm>
            <a:off x="720000" y="147945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subTitle" idx="1"/>
          </p:nvPr>
        </p:nvSpPr>
        <p:spPr>
          <a:xfrm>
            <a:off x="2206250" y="1877517"/>
            <a:ext cx="47373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003125" y="3059517"/>
            <a:ext cx="3142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/>
          <p:nvPr/>
        </p:nvSpPr>
        <p:spPr>
          <a:xfrm rot="9387396" flipH="1">
            <a:off x="7503726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2" hasCustomPrompt="1"/>
          </p:nvPr>
        </p:nvSpPr>
        <p:spPr>
          <a:xfrm>
            <a:off x="876525" y="1867600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1"/>
          </p:nvPr>
        </p:nvSpPr>
        <p:spPr>
          <a:xfrm>
            <a:off x="2047875" y="1801850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3"/>
          </p:nvPr>
        </p:nvSpPr>
        <p:spPr>
          <a:xfrm>
            <a:off x="2047875" y="2097125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4" hasCustomPrompt="1"/>
          </p:nvPr>
        </p:nvSpPr>
        <p:spPr>
          <a:xfrm>
            <a:off x="876525" y="3534475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5"/>
          </p:nvPr>
        </p:nvSpPr>
        <p:spPr>
          <a:xfrm>
            <a:off x="2047875" y="3468725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6"/>
          </p:nvPr>
        </p:nvSpPr>
        <p:spPr>
          <a:xfrm>
            <a:off x="2047875" y="3764000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7" hasCustomPrompt="1"/>
          </p:nvPr>
        </p:nvSpPr>
        <p:spPr>
          <a:xfrm>
            <a:off x="4695825" y="1867600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8"/>
          </p:nvPr>
        </p:nvSpPr>
        <p:spPr>
          <a:xfrm>
            <a:off x="5867175" y="1801850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9"/>
          </p:nvPr>
        </p:nvSpPr>
        <p:spPr>
          <a:xfrm>
            <a:off x="5867175" y="2097125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13" hasCustomPrompt="1"/>
          </p:nvPr>
        </p:nvSpPr>
        <p:spPr>
          <a:xfrm>
            <a:off x="4695825" y="3534475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4"/>
          </p:nvPr>
        </p:nvSpPr>
        <p:spPr>
          <a:xfrm>
            <a:off x="5867175" y="3468725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5"/>
          </p:nvPr>
        </p:nvSpPr>
        <p:spPr>
          <a:xfrm>
            <a:off x="5867175" y="3764000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  <p:sldLayoutId id="2147483660" r:id="rId6"/>
    <p:sldLayoutId id="214748366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8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ctrTitle"/>
          </p:nvPr>
        </p:nvSpPr>
        <p:spPr>
          <a:xfrm>
            <a:off x="1722474" y="2399156"/>
            <a:ext cx="5369442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Ensemble</a:t>
            </a:r>
            <a:r>
              <a:rPr lang="en-US" b="1" dirty="0"/>
              <a:t> Methods</a:t>
            </a:r>
            <a:endParaRPr b="1" dirty="0"/>
          </a:p>
        </p:txBody>
      </p:sp>
      <p:sp>
        <p:nvSpPr>
          <p:cNvPr id="189" name="Google Shape;189;p33"/>
          <p:cNvSpPr txBox="1">
            <a:spLocks noGrp="1"/>
          </p:cNvSpPr>
          <p:nvPr>
            <p:ph type="subTitle" idx="1"/>
          </p:nvPr>
        </p:nvSpPr>
        <p:spPr>
          <a:xfrm>
            <a:off x="3622160" y="1940252"/>
            <a:ext cx="1883683" cy="4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/>
            <a:r>
              <a:rPr lang="en-US" sz="1800" dirty="0">
                <a:solidFill>
                  <a:schemeClr val="dk2"/>
                </a:solidFill>
              </a:rPr>
              <a:t>Mahmoud Gamiel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90" name="Google Shape;190;p33"/>
          <p:cNvSpPr/>
          <p:nvPr/>
        </p:nvSpPr>
        <p:spPr>
          <a:xfrm rot="5400000">
            <a:off x="4558741" y="2409699"/>
            <a:ext cx="26525" cy="186767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77BEF594-3F6D-4C82-9376-5FDD637ED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140" y="3670700"/>
            <a:ext cx="4281720" cy="943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D0B058-B772-4AFD-A062-C6732C18C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8780"/>
            <a:ext cx="8917182" cy="254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919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D14DB4-C8A1-4DBE-963D-0E3A906F9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45"/>
            <a:ext cx="9144000" cy="511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172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E9D31E-E8B6-4005-9A33-A9EDC764F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388"/>
            <a:ext cx="9144000" cy="50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021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A4C402-0CB1-4E00-B143-8C8F740DB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17"/>
            <a:ext cx="9144000" cy="504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765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94391-8CF6-4411-A2ED-98D1A7377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57"/>
            <a:ext cx="9144000" cy="511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825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ADC234-A76D-436E-8E63-DFC26978E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09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473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A086CE-DD11-4BDA-9971-A42872BB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08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796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6EC3EC-D283-4094-8C04-A3F9A85CB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46"/>
            <a:ext cx="9144000" cy="511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093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3743D4-13B1-4019-95EA-E069B2FD3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526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29FC1B-3105-474E-BBE1-8F9C76911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08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292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1BB641-B483-4771-A96A-111EA6710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0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A38FCC-869B-4F26-B9F4-E3E219362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2070"/>
            <a:ext cx="9143999" cy="265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044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9E89B9-7678-4392-ABED-94E807893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0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929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CE14D4-A9ED-4E26-825C-DB12CBEE5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0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63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CC8E97-56DB-4101-8683-24C6F6626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216"/>
            <a:ext cx="9144000" cy="50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290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B1C880-47B9-4FA5-960E-674D95CCF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70"/>
            <a:ext cx="9144000" cy="51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244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97B3D4-FA41-4A68-A514-D58C08A3A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78"/>
            <a:ext cx="9144000" cy="513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009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3D8071-91C6-44C7-BABF-CD412C047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0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260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9638D9-0024-4171-9C4F-3FEE4E447AD1}"/>
              </a:ext>
            </a:extLst>
          </p:cNvPr>
          <p:cNvSpPr/>
          <p:nvPr/>
        </p:nvSpPr>
        <p:spPr>
          <a:xfrm>
            <a:off x="369620" y="1035629"/>
            <a:ext cx="7829387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Reem Kufi" panose="020B0604020202020204"/>
              </a:rPr>
              <a:t>That’s not everything about boosting read more about: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  <a:latin typeface="Reem Kufi" panose="020B0604020202020204"/>
              </a:rPr>
              <a:t>Gradient 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accent1"/>
                </a:solidFill>
                <a:latin typeface="Reem Kufi" panose="020B0604020202020204"/>
              </a:rPr>
              <a:t>XGboost</a:t>
            </a:r>
            <a:r>
              <a:rPr lang="en-US" sz="2800" b="1" dirty="0">
                <a:solidFill>
                  <a:schemeClr val="accent1"/>
                </a:solidFill>
                <a:latin typeface="Reem Kufi" panose="020B0604020202020204"/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accent1"/>
                </a:solidFill>
                <a:latin typeface="Reem Kufi" panose="020B0604020202020204"/>
              </a:rPr>
              <a:t>Catboost</a:t>
            </a:r>
            <a:endParaRPr lang="en-US" sz="2800" b="1" dirty="0">
              <a:solidFill>
                <a:schemeClr val="accent1"/>
              </a:solidFill>
              <a:latin typeface="Reem Kufi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accent1"/>
                </a:solidFill>
                <a:latin typeface="Reem Kufi" panose="020B0604020202020204"/>
              </a:rPr>
              <a:t>lightGBM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1790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ED5B7D-C577-4102-803B-76D99F7EE2D5}"/>
              </a:ext>
            </a:extLst>
          </p:cNvPr>
          <p:cNvSpPr/>
          <p:nvPr/>
        </p:nvSpPr>
        <p:spPr>
          <a:xfrm>
            <a:off x="426474" y="1563673"/>
            <a:ext cx="829105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75000"/>
                  </a:schemeClr>
                </a:solidFill>
                <a:latin typeface="Reem Kufi" panose="020B0604020202020204"/>
              </a:rPr>
              <a:t>CODING  </a:t>
            </a:r>
            <a:r>
              <a:rPr lang="en-US" sz="9600" b="1" dirty="0">
                <a:solidFill>
                  <a:schemeClr val="accent1"/>
                </a:solidFill>
                <a:latin typeface="Reem Kufi" panose="020B0604020202020204"/>
              </a:rPr>
              <a:t>TIME</a:t>
            </a:r>
            <a:endParaRPr lang="en-US" sz="9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42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798D67-F426-4073-AA88-A5E9E21AC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1" y="1112704"/>
            <a:ext cx="9108189" cy="270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54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AA21AD-73DA-42DE-BBA5-6D5344E89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080837"/>
            <a:ext cx="9144000" cy="2783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E05713-23D3-41D9-B3A7-DEBC12685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918" y="4062663"/>
            <a:ext cx="31718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7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885986-DCAE-4F63-8705-59E98AAC6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797" y="3112232"/>
            <a:ext cx="4836406" cy="1311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8DD53-8EE2-4908-A0EB-340844E6CC71}"/>
              </a:ext>
            </a:extLst>
          </p:cNvPr>
          <p:cNvSpPr txBox="1"/>
          <p:nvPr/>
        </p:nvSpPr>
        <p:spPr>
          <a:xfrm>
            <a:off x="338149" y="1167788"/>
            <a:ext cx="68178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 machine learning , the ideal algorithm has </a:t>
            </a:r>
            <a:r>
              <a:rPr lang="en-US" sz="1800" b="1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low bias </a:t>
            </a:r>
          </a:p>
          <a:p>
            <a:r>
              <a:rPr lang="en-US" sz="180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and can accurately model the true relationship  </a:t>
            </a:r>
          </a:p>
          <a:p>
            <a:r>
              <a:rPr lang="en-US" sz="180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..and gas </a:t>
            </a:r>
            <a:r>
              <a:rPr lang="en-US" sz="1800" b="1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low variability, </a:t>
            </a:r>
            <a:r>
              <a:rPr lang="en-US" sz="180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by producing consistent predictions across</a:t>
            </a:r>
          </a:p>
          <a:p>
            <a:r>
              <a:rPr lang="en-US" sz="180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 datasets.</a:t>
            </a:r>
          </a:p>
        </p:txBody>
      </p:sp>
    </p:spTree>
    <p:extLst>
      <p:ext uri="{BB962C8B-B14F-4D97-AF65-F5344CB8AC3E}">
        <p14:creationId xmlns:p14="http://schemas.microsoft.com/office/powerpoint/2010/main" val="321091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BBCCF8-09CA-4B6B-8733-0962D25A70C9}"/>
              </a:ext>
            </a:extLst>
          </p:cNvPr>
          <p:cNvSpPr txBox="1"/>
          <p:nvPr/>
        </p:nvSpPr>
        <p:spPr>
          <a:xfrm>
            <a:off x="-16704" y="661013"/>
            <a:ext cx="214033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Reem Kufi" panose="020B0604020202020204"/>
              </a:rPr>
              <a:t>Ensemble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Reem Kufi" panose="020B0604020202020204"/>
              </a:rPr>
              <a:t>Voting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Reem Kufi" panose="020B0604020202020204"/>
              </a:rPr>
              <a:t>Bagging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Reem Kufi" panose="020B0604020202020204"/>
              </a:rPr>
              <a:t>Boosting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Reem Kufi" panose="020B0604020202020204"/>
              </a:rPr>
              <a:t>Stacking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Reem Kufi" panose="020B0604020202020204"/>
              </a:rPr>
              <a:t>  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904F912A-EAC4-4A4B-AD9B-3EEA80ED5E3E}"/>
              </a:ext>
            </a:extLst>
          </p:cNvPr>
          <p:cNvSpPr/>
          <p:nvPr/>
        </p:nvSpPr>
        <p:spPr>
          <a:xfrm>
            <a:off x="5849957" y="7652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FA2FE3-4D02-4506-AE1E-859E46C45B06}"/>
              </a:ext>
            </a:extLst>
          </p:cNvPr>
          <p:cNvCxnSpPr>
            <a:cxnSpLocks/>
          </p:cNvCxnSpPr>
          <p:nvPr/>
        </p:nvCxnSpPr>
        <p:spPr>
          <a:xfrm flipH="1">
            <a:off x="5995930" y="7656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3C332F-3BFA-49A3-BDC2-EACD6742769F}"/>
              </a:ext>
            </a:extLst>
          </p:cNvPr>
          <p:cNvCxnSpPr/>
          <p:nvPr/>
        </p:nvCxnSpPr>
        <p:spPr>
          <a:xfrm flipH="1" flipV="1">
            <a:off x="5442333" y="10466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ADCA90-3535-4F91-8253-1DBC9DBB7EC7}"/>
              </a:ext>
            </a:extLst>
          </p:cNvPr>
          <p:cNvCxnSpPr/>
          <p:nvPr/>
        </p:nvCxnSpPr>
        <p:spPr>
          <a:xfrm flipV="1">
            <a:off x="5998684" y="10466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0165D6-CFCC-4353-A83C-425F924B315B}"/>
              </a:ext>
            </a:extLst>
          </p:cNvPr>
          <p:cNvCxnSpPr>
            <a:cxnSpLocks/>
          </p:cNvCxnSpPr>
          <p:nvPr/>
        </p:nvCxnSpPr>
        <p:spPr>
          <a:xfrm flipH="1">
            <a:off x="5618603" y="16084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4120E88-5E9B-4B3A-A668-1BDD3AF10C76}"/>
              </a:ext>
            </a:extLst>
          </p:cNvPr>
          <p:cNvCxnSpPr>
            <a:cxnSpLocks/>
          </p:cNvCxnSpPr>
          <p:nvPr/>
        </p:nvCxnSpPr>
        <p:spPr>
          <a:xfrm>
            <a:off x="5998684" y="16142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CBB8975D-DFF3-47C0-A014-05EAF8B4277C}"/>
              </a:ext>
            </a:extLst>
          </p:cNvPr>
          <p:cNvSpPr/>
          <p:nvPr/>
        </p:nvSpPr>
        <p:spPr>
          <a:xfrm>
            <a:off x="6002357" y="9176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A6ADEC-F9F6-4265-98CC-DF2EFDCAC41F}"/>
              </a:ext>
            </a:extLst>
          </p:cNvPr>
          <p:cNvCxnSpPr>
            <a:cxnSpLocks/>
          </p:cNvCxnSpPr>
          <p:nvPr/>
        </p:nvCxnSpPr>
        <p:spPr>
          <a:xfrm flipH="1">
            <a:off x="6148330" y="9180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E3D6B7-5B00-48B3-A3E8-2D37F10E03F6}"/>
              </a:ext>
            </a:extLst>
          </p:cNvPr>
          <p:cNvCxnSpPr/>
          <p:nvPr/>
        </p:nvCxnSpPr>
        <p:spPr>
          <a:xfrm flipH="1" flipV="1">
            <a:off x="5594733" y="11990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0FFE82-E859-4A4D-A2B9-095959280C65}"/>
              </a:ext>
            </a:extLst>
          </p:cNvPr>
          <p:cNvCxnSpPr/>
          <p:nvPr/>
        </p:nvCxnSpPr>
        <p:spPr>
          <a:xfrm flipV="1">
            <a:off x="6151084" y="11990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710B6-81AD-4BCF-A6AA-4D9285802D11}"/>
              </a:ext>
            </a:extLst>
          </p:cNvPr>
          <p:cNvCxnSpPr>
            <a:cxnSpLocks/>
          </p:cNvCxnSpPr>
          <p:nvPr/>
        </p:nvCxnSpPr>
        <p:spPr>
          <a:xfrm flipH="1">
            <a:off x="5771003" y="17608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F3CFF81-FD01-49DC-B0E8-90DEE6A88A28}"/>
              </a:ext>
            </a:extLst>
          </p:cNvPr>
          <p:cNvCxnSpPr>
            <a:cxnSpLocks/>
          </p:cNvCxnSpPr>
          <p:nvPr/>
        </p:nvCxnSpPr>
        <p:spPr>
          <a:xfrm>
            <a:off x="6151084" y="17666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1F9D048-329D-4D96-9773-CB7B6B347E1E}"/>
              </a:ext>
            </a:extLst>
          </p:cNvPr>
          <p:cNvSpPr/>
          <p:nvPr/>
        </p:nvSpPr>
        <p:spPr>
          <a:xfrm>
            <a:off x="6154757" y="10700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428208-63F2-4875-B55D-BEBAE03A6306}"/>
              </a:ext>
            </a:extLst>
          </p:cNvPr>
          <p:cNvCxnSpPr>
            <a:cxnSpLocks/>
          </p:cNvCxnSpPr>
          <p:nvPr/>
        </p:nvCxnSpPr>
        <p:spPr>
          <a:xfrm flipH="1">
            <a:off x="6300730" y="10704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52CE6F-83B2-4EEC-AEB2-4F4138321941}"/>
              </a:ext>
            </a:extLst>
          </p:cNvPr>
          <p:cNvCxnSpPr/>
          <p:nvPr/>
        </p:nvCxnSpPr>
        <p:spPr>
          <a:xfrm flipH="1" flipV="1">
            <a:off x="5747133" y="13514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B61933F-A312-4198-8726-1A5382D3DB43}"/>
              </a:ext>
            </a:extLst>
          </p:cNvPr>
          <p:cNvCxnSpPr/>
          <p:nvPr/>
        </p:nvCxnSpPr>
        <p:spPr>
          <a:xfrm flipV="1">
            <a:off x="6303484" y="13514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A80981-16BA-41CB-ADDD-FA9C888D7475}"/>
              </a:ext>
            </a:extLst>
          </p:cNvPr>
          <p:cNvCxnSpPr>
            <a:cxnSpLocks/>
          </p:cNvCxnSpPr>
          <p:nvPr/>
        </p:nvCxnSpPr>
        <p:spPr>
          <a:xfrm flipH="1">
            <a:off x="5923403" y="19132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163D8F-F3A0-4800-A6AC-8F902F92D5B6}"/>
              </a:ext>
            </a:extLst>
          </p:cNvPr>
          <p:cNvCxnSpPr>
            <a:cxnSpLocks/>
          </p:cNvCxnSpPr>
          <p:nvPr/>
        </p:nvCxnSpPr>
        <p:spPr>
          <a:xfrm>
            <a:off x="6303484" y="19190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AD4E5AC3-A78C-4FFF-9FC3-25F731042DF6}"/>
              </a:ext>
            </a:extLst>
          </p:cNvPr>
          <p:cNvSpPr/>
          <p:nvPr/>
        </p:nvSpPr>
        <p:spPr>
          <a:xfrm>
            <a:off x="6307157" y="12224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1A5B93-CCDA-4842-AB8E-7D2016F3B908}"/>
              </a:ext>
            </a:extLst>
          </p:cNvPr>
          <p:cNvCxnSpPr>
            <a:cxnSpLocks/>
          </p:cNvCxnSpPr>
          <p:nvPr/>
        </p:nvCxnSpPr>
        <p:spPr>
          <a:xfrm flipH="1">
            <a:off x="6453130" y="12228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731E971-79A4-4FF1-AA27-1673E5D05BB5}"/>
              </a:ext>
            </a:extLst>
          </p:cNvPr>
          <p:cNvCxnSpPr/>
          <p:nvPr/>
        </p:nvCxnSpPr>
        <p:spPr>
          <a:xfrm flipH="1" flipV="1">
            <a:off x="5899533" y="15038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90104C9-6DEC-49BB-9E02-28AFBE406933}"/>
              </a:ext>
            </a:extLst>
          </p:cNvPr>
          <p:cNvCxnSpPr/>
          <p:nvPr/>
        </p:nvCxnSpPr>
        <p:spPr>
          <a:xfrm flipV="1">
            <a:off x="6455884" y="15038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1D9F707-7476-4A3C-9F1C-1443CA957AA2}"/>
              </a:ext>
            </a:extLst>
          </p:cNvPr>
          <p:cNvCxnSpPr>
            <a:cxnSpLocks/>
          </p:cNvCxnSpPr>
          <p:nvPr/>
        </p:nvCxnSpPr>
        <p:spPr>
          <a:xfrm flipH="1">
            <a:off x="6075803" y="20656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6D5C36D-3AEF-4262-9FCA-77CB167CEABA}"/>
              </a:ext>
            </a:extLst>
          </p:cNvPr>
          <p:cNvCxnSpPr>
            <a:cxnSpLocks/>
          </p:cNvCxnSpPr>
          <p:nvPr/>
        </p:nvCxnSpPr>
        <p:spPr>
          <a:xfrm>
            <a:off x="6455884" y="20714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1EDC6B69-640B-465D-AAAB-17D51295CF80}"/>
              </a:ext>
            </a:extLst>
          </p:cNvPr>
          <p:cNvSpPr/>
          <p:nvPr/>
        </p:nvSpPr>
        <p:spPr>
          <a:xfrm>
            <a:off x="6459557" y="13748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C2948C3-4619-4787-86A4-1ECB9661EF05}"/>
              </a:ext>
            </a:extLst>
          </p:cNvPr>
          <p:cNvCxnSpPr>
            <a:cxnSpLocks/>
          </p:cNvCxnSpPr>
          <p:nvPr/>
        </p:nvCxnSpPr>
        <p:spPr>
          <a:xfrm flipH="1">
            <a:off x="6605530" y="13752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A936DE-1B2F-4FB9-876D-96232C64634D}"/>
              </a:ext>
            </a:extLst>
          </p:cNvPr>
          <p:cNvCxnSpPr/>
          <p:nvPr/>
        </p:nvCxnSpPr>
        <p:spPr>
          <a:xfrm flipH="1" flipV="1">
            <a:off x="6051933" y="16562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1D24DA-5E3E-467A-9A5F-C52FEC163616}"/>
              </a:ext>
            </a:extLst>
          </p:cNvPr>
          <p:cNvCxnSpPr/>
          <p:nvPr/>
        </p:nvCxnSpPr>
        <p:spPr>
          <a:xfrm flipV="1">
            <a:off x="6608284" y="16562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951286F-292B-48DA-8364-A7DF63FAB940}"/>
              </a:ext>
            </a:extLst>
          </p:cNvPr>
          <p:cNvCxnSpPr>
            <a:cxnSpLocks/>
          </p:cNvCxnSpPr>
          <p:nvPr/>
        </p:nvCxnSpPr>
        <p:spPr>
          <a:xfrm flipH="1">
            <a:off x="6228203" y="22180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71DECA-A953-4590-9ECB-57597F57A4B7}"/>
              </a:ext>
            </a:extLst>
          </p:cNvPr>
          <p:cNvCxnSpPr>
            <a:cxnSpLocks/>
          </p:cNvCxnSpPr>
          <p:nvPr/>
        </p:nvCxnSpPr>
        <p:spPr>
          <a:xfrm>
            <a:off x="6608284" y="22238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15FCF3AD-5234-44DF-9184-2EA835C31757}"/>
              </a:ext>
            </a:extLst>
          </p:cNvPr>
          <p:cNvSpPr/>
          <p:nvPr/>
        </p:nvSpPr>
        <p:spPr>
          <a:xfrm>
            <a:off x="6611957" y="15272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F0196-17C7-42E3-B216-B4913F7D1491}"/>
              </a:ext>
            </a:extLst>
          </p:cNvPr>
          <p:cNvCxnSpPr>
            <a:cxnSpLocks/>
          </p:cNvCxnSpPr>
          <p:nvPr/>
        </p:nvCxnSpPr>
        <p:spPr>
          <a:xfrm flipH="1">
            <a:off x="6757930" y="15276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E937AA2-AA3B-4169-9D3F-D6735FBA42E8}"/>
              </a:ext>
            </a:extLst>
          </p:cNvPr>
          <p:cNvCxnSpPr/>
          <p:nvPr/>
        </p:nvCxnSpPr>
        <p:spPr>
          <a:xfrm flipH="1" flipV="1">
            <a:off x="6204333" y="18086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2DDF54A-B514-4C65-B09A-D6A2FBC05271}"/>
              </a:ext>
            </a:extLst>
          </p:cNvPr>
          <p:cNvCxnSpPr/>
          <p:nvPr/>
        </p:nvCxnSpPr>
        <p:spPr>
          <a:xfrm flipV="1">
            <a:off x="6760684" y="18086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0FD85CF-4645-4347-9492-1967D33123BD}"/>
              </a:ext>
            </a:extLst>
          </p:cNvPr>
          <p:cNvCxnSpPr>
            <a:cxnSpLocks/>
          </p:cNvCxnSpPr>
          <p:nvPr/>
        </p:nvCxnSpPr>
        <p:spPr>
          <a:xfrm flipH="1">
            <a:off x="6380603" y="23704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B5675CB-7691-4431-B1BE-03434251A65A}"/>
              </a:ext>
            </a:extLst>
          </p:cNvPr>
          <p:cNvCxnSpPr>
            <a:cxnSpLocks/>
          </p:cNvCxnSpPr>
          <p:nvPr/>
        </p:nvCxnSpPr>
        <p:spPr>
          <a:xfrm>
            <a:off x="6760684" y="23762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F2038E6D-25DA-4782-90C0-3790E4BCA96B}"/>
              </a:ext>
            </a:extLst>
          </p:cNvPr>
          <p:cNvSpPr/>
          <p:nvPr/>
        </p:nvSpPr>
        <p:spPr>
          <a:xfrm>
            <a:off x="3569457" y="1316047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30EBA6D-7014-4D2D-9B0C-C363B99893FD}"/>
              </a:ext>
            </a:extLst>
          </p:cNvPr>
          <p:cNvCxnSpPr>
            <a:cxnSpLocks/>
          </p:cNvCxnSpPr>
          <p:nvPr/>
        </p:nvCxnSpPr>
        <p:spPr>
          <a:xfrm flipH="1">
            <a:off x="3704415" y="1327540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133788C-4614-4951-9702-30A488324FCA}"/>
              </a:ext>
            </a:extLst>
          </p:cNvPr>
          <p:cNvCxnSpPr/>
          <p:nvPr/>
        </p:nvCxnSpPr>
        <p:spPr>
          <a:xfrm flipH="1" flipV="1">
            <a:off x="3150818" y="1608471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B67D7BD-E18A-420A-ADE8-D0EE90ACEE51}"/>
              </a:ext>
            </a:extLst>
          </p:cNvPr>
          <p:cNvCxnSpPr/>
          <p:nvPr/>
        </p:nvCxnSpPr>
        <p:spPr>
          <a:xfrm flipV="1">
            <a:off x="3707169" y="1630499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8C515A-5A6C-4DEB-AC29-1908EB20F27E}"/>
              </a:ext>
            </a:extLst>
          </p:cNvPr>
          <p:cNvCxnSpPr>
            <a:cxnSpLocks/>
          </p:cNvCxnSpPr>
          <p:nvPr/>
        </p:nvCxnSpPr>
        <p:spPr>
          <a:xfrm flipH="1">
            <a:off x="3327088" y="2170330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8D35ECB-8930-46D0-9F18-7F066DDBB8CF}"/>
              </a:ext>
            </a:extLst>
          </p:cNvPr>
          <p:cNvCxnSpPr>
            <a:cxnSpLocks/>
          </p:cNvCxnSpPr>
          <p:nvPr/>
        </p:nvCxnSpPr>
        <p:spPr>
          <a:xfrm>
            <a:off x="3707169" y="2176075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Flowchart: Connector 183">
            <a:extLst>
              <a:ext uri="{FF2B5EF4-FFF2-40B4-BE49-F238E27FC236}">
                <a16:creationId xmlns:a16="http://schemas.microsoft.com/office/drawing/2014/main" id="{D708920C-1B64-440F-BC62-4443E68C1F8A}"/>
              </a:ext>
            </a:extLst>
          </p:cNvPr>
          <p:cNvSpPr/>
          <p:nvPr/>
        </p:nvSpPr>
        <p:spPr>
          <a:xfrm>
            <a:off x="6002357" y="9176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4EB918A-7889-4F5C-A7EC-F916EF82CDE4}"/>
              </a:ext>
            </a:extLst>
          </p:cNvPr>
          <p:cNvCxnSpPr>
            <a:cxnSpLocks/>
          </p:cNvCxnSpPr>
          <p:nvPr/>
        </p:nvCxnSpPr>
        <p:spPr>
          <a:xfrm flipH="1">
            <a:off x="6148330" y="9180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D0B2E36-E554-4552-956A-41DDD0D2F445}"/>
              </a:ext>
            </a:extLst>
          </p:cNvPr>
          <p:cNvCxnSpPr/>
          <p:nvPr/>
        </p:nvCxnSpPr>
        <p:spPr>
          <a:xfrm flipH="1" flipV="1">
            <a:off x="5594733" y="11990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84E5A09-37AB-4A9F-B174-9DE6B2072077}"/>
              </a:ext>
            </a:extLst>
          </p:cNvPr>
          <p:cNvCxnSpPr/>
          <p:nvPr/>
        </p:nvCxnSpPr>
        <p:spPr>
          <a:xfrm flipV="1">
            <a:off x="6151084" y="11990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25D83719-2BB6-4190-9BE8-6C5EEF5325AB}"/>
              </a:ext>
            </a:extLst>
          </p:cNvPr>
          <p:cNvCxnSpPr>
            <a:cxnSpLocks/>
          </p:cNvCxnSpPr>
          <p:nvPr/>
        </p:nvCxnSpPr>
        <p:spPr>
          <a:xfrm flipH="1">
            <a:off x="5771003" y="17608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6E949DCC-68EB-45C7-BAF4-CDC29AFAE02F}"/>
              </a:ext>
            </a:extLst>
          </p:cNvPr>
          <p:cNvCxnSpPr>
            <a:cxnSpLocks/>
          </p:cNvCxnSpPr>
          <p:nvPr/>
        </p:nvCxnSpPr>
        <p:spPr>
          <a:xfrm>
            <a:off x="6151084" y="17666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Flowchart: Connector 189">
            <a:extLst>
              <a:ext uri="{FF2B5EF4-FFF2-40B4-BE49-F238E27FC236}">
                <a16:creationId xmlns:a16="http://schemas.microsoft.com/office/drawing/2014/main" id="{ABD3EC33-8C0E-48BA-BA9C-FDAC0E30AF14}"/>
              </a:ext>
            </a:extLst>
          </p:cNvPr>
          <p:cNvSpPr/>
          <p:nvPr/>
        </p:nvSpPr>
        <p:spPr>
          <a:xfrm>
            <a:off x="6154757" y="10700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0FCF0D4B-EAD9-4B0C-8DD0-C2A48FA993F1}"/>
              </a:ext>
            </a:extLst>
          </p:cNvPr>
          <p:cNvCxnSpPr>
            <a:cxnSpLocks/>
          </p:cNvCxnSpPr>
          <p:nvPr/>
        </p:nvCxnSpPr>
        <p:spPr>
          <a:xfrm flipH="1">
            <a:off x="6300730" y="10704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DF107BE1-A050-4D49-9BE9-325AB5F96084}"/>
              </a:ext>
            </a:extLst>
          </p:cNvPr>
          <p:cNvCxnSpPr/>
          <p:nvPr/>
        </p:nvCxnSpPr>
        <p:spPr>
          <a:xfrm flipH="1" flipV="1">
            <a:off x="5747133" y="13514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2B343BE-CB0A-40B2-89BD-0755876A5405}"/>
              </a:ext>
            </a:extLst>
          </p:cNvPr>
          <p:cNvCxnSpPr/>
          <p:nvPr/>
        </p:nvCxnSpPr>
        <p:spPr>
          <a:xfrm flipV="1">
            <a:off x="6303484" y="13514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DB7F91B2-7537-4498-A041-3D485DFBC829}"/>
              </a:ext>
            </a:extLst>
          </p:cNvPr>
          <p:cNvCxnSpPr>
            <a:cxnSpLocks/>
          </p:cNvCxnSpPr>
          <p:nvPr/>
        </p:nvCxnSpPr>
        <p:spPr>
          <a:xfrm flipH="1">
            <a:off x="5923403" y="19132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53A403B1-C9DA-4A37-998D-D52B41EAAF07}"/>
              </a:ext>
            </a:extLst>
          </p:cNvPr>
          <p:cNvCxnSpPr>
            <a:cxnSpLocks/>
          </p:cNvCxnSpPr>
          <p:nvPr/>
        </p:nvCxnSpPr>
        <p:spPr>
          <a:xfrm>
            <a:off x="6303484" y="19190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Flowchart: Connector 195">
            <a:extLst>
              <a:ext uri="{FF2B5EF4-FFF2-40B4-BE49-F238E27FC236}">
                <a16:creationId xmlns:a16="http://schemas.microsoft.com/office/drawing/2014/main" id="{B67B87D5-767A-4F1A-95E5-2B3FD00A0123}"/>
              </a:ext>
            </a:extLst>
          </p:cNvPr>
          <p:cNvSpPr/>
          <p:nvPr/>
        </p:nvSpPr>
        <p:spPr>
          <a:xfrm>
            <a:off x="6307157" y="12224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53687EB-ED40-47DD-93A2-3F04CDF4C5ED}"/>
              </a:ext>
            </a:extLst>
          </p:cNvPr>
          <p:cNvCxnSpPr>
            <a:cxnSpLocks/>
          </p:cNvCxnSpPr>
          <p:nvPr/>
        </p:nvCxnSpPr>
        <p:spPr>
          <a:xfrm flipH="1">
            <a:off x="6453130" y="12228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DA09B66D-C8BC-41AB-869C-429FDEC91D06}"/>
              </a:ext>
            </a:extLst>
          </p:cNvPr>
          <p:cNvCxnSpPr/>
          <p:nvPr/>
        </p:nvCxnSpPr>
        <p:spPr>
          <a:xfrm flipH="1" flipV="1">
            <a:off x="5899533" y="15038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CC2EC85A-74CE-4C66-A604-A5EC17A7ED34}"/>
              </a:ext>
            </a:extLst>
          </p:cNvPr>
          <p:cNvCxnSpPr/>
          <p:nvPr/>
        </p:nvCxnSpPr>
        <p:spPr>
          <a:xfrm flipV="1">
            <a:off x="6455884" y="15038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E16BBF4B-DB17-4EEB-95C5-98E560BD31B7}"/>
              </a:ext>
            </a:extLst>
          </p:cNvPr>
          <p:cNvCxnSpPr>
            <a:cxnSpLocks/>
          </p:cNvCxnSpPr>
          <p:nvPr/>
        </p:nvCxnSpPr>
        <p:spPr>
          <a:xfrm flipH="1">
            <a:off x="6075803" y="20656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4A796B46-F89F-47E8-905E-72C39EEE06C0}"/>
              </a:ext>
            </a:extLst>
          </p:cNvPr>
          <p:cNvCxnSpPr>
            <a:cxnSpLocks/>
          </p:cNvCxnSpPr>
          <p:nvPr/>
        </p:nvCxnSpPr>
        <p:spPr>
          <a:xfrm>
            <a:off x="6455884" y="20714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Flowchart: Connector 201">
            <a:extLst>
              <a:ext uri="{FF2B5EF4-FFF2-40B4-BE49-F238E27FC236}">
                <a16:creationId xmlns:a16="http://schemas.microsoft.com/office/drawing/2014/main" id="{FA5569BA-7E1E-4377-A278-795B99CA90A5}"/>
              </a:ext>
            </a:extLst>
          </p:cNvPr>
          <p:cNvSpPr/>
          <p:nvPr/>
        </p:nvSpPr>
        <p:spPr>
          <a:xfrm>
            <a:off x="6459557" y="13748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D18F2BB-8E83-473F-B315-C57B6FEC135E}"/>
              </a:ext>
            </a:extLst>
          </p:cNvPr>
          <p:cNvCxnSpPr>
            <a:cxnSpLocks/>
          </p:cNvCxnSpPr>
          <p:nvPr/>
        </p:nvCxnSpPr>
        <p:spPr>
          <a:xfrm flipH="1">
            <a:off x="6605530" y="13752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61A31C13-F2D6-4966-8B62-8263051A3FE5}"/>
              </a:ext>
            </a:extLst>
          </p:cNvPr>
          <p:cNvCxnSpPr/>
          <p:nvPr/>
        </p:nvCxnSpPr>
        <p:spPr>
          <a:xfrm flipH="1" flipV="1">
            <a:off x="6051933" y="16562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024A0EB1-D1D5-4AD2-A6D5-047A01244360}"/>
              </a:ext>
            </a:extLst>
          </p:cNvPr>
          <p:cNvCxnSpPr/>
          <p:nvPr/>
        </p:nvCxnSpPr>
        <p:spPr>
          <a:xfrm flipV="1">
            <a:off x="6608284" y="16562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B4C216E3-5A4C-4172-A497-37289D739154}"/>
              </a:ext>
            </a:extLst>
          </p:cNvPr>
          <p:cNvCxnSpPr>
            <a:cxnSpLocks/>
          </p:cNvCxnSpPr>
          <p:nvPr/>
        </p:nvCxnSpPr>
        <p:spPr>
          <a:xfrm flipH="1">
            <a:off x="6228203" y="22180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FB43FE4B-1688-4056-A8A8-20E6FD997241}"/>
              </a:ext>
            </a:extLst>
          </p:cNvPr>
          <p:cNvCxnSpPr>
            <a:cxnSpLocks/>
          </p:cNvCxnSpPr>
          <p:nvPr/>
        </p:nvCxnSpPr>
        <p:spPr>
          <a:xfrm>
            <a:off x="6608284" y="22238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Connector 207">
            <a:extLst>
              <a:ext uri="{FF2B5EF4-FFF2-40B4-BE49-F238E27FC236}">
                <a16:creationId xmlns:a16="http://schemas.microsoft.com/office/drawing/2014/main" id="{FD160BAC-E52C-4A49-A2A7-1962517190E9}"/>
              </a:ext>
            </a:extLst>
          </p:cNvPr>
          <p:cNvSpPr/>
          <p:nvPr/>
        </p:nvSpPr>
        <p:spPr>
          <a:xfrm>
            <a:off x="6611957" y="15272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6693022E-1E40-42A6-B597-929003BFD0B7}"/>
              </a:ext>
            </a:extLst>
          </p:cNvPr>
          <p:cNvCxnSpPr>
            <a:cxnSpLocks/>
          </p:cNvCxnSpPr>
          <p:nvPr/>
        </p:nvCxnSpPr>
        <p:spPr>
          <a:xfrm flipH="1">
            <a:off x="6757930" y="15276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0C41C48C-54F5-4E93-ABE9-09C99589A300}"/>
              </a:ext>
            </a:extLst>
          </p:cNvPr>
          <p:cNvCxnSpPr/>
          <p:nvPr/>
        </p:nvCxnSpPr>
        <p:spPr>
          <a:xfrm flipH="1" flipV="1">
            <a:off x="6204333" y="18086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CB8C8B78-C4D6-429B-B5A6-0AA6961FC92A}"/>
              </a:ext>
            </a:extLst>
          </p:cNvPr>
          <p:cNvCxnSpPr/>
          <p:nvPr/>
        </p:nvCxnSpPr>
        <p:spPr>
          <a:xfrm flipV="1">
            <a:off x="6760684" y="18086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DF7C6947-5C4A-4A8B-9E22-28B3AE2A6ED8}"/>
              </a:ext>
            </a:extLst>
          </p:cNvPr>
          <p:cNvCxnSpPr>
            <a:cxnSpLocks/>
          </p:cNvCxnSpPr>
          <p:nvPr/>
        </p:nvCxnSpPr>
        <p:spPr>
          <a:xfrm flipH="1">
            <a:off x="6380603" y="23704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755DED9A-5991-462C-89D9-75A4BE0DDDAB}"/>
              </a:ext>
            </a:extLst>
          </p:cNvPr>
          <p:cNvCxnSpPr>
            <a:cxnSpLocks/>
          </p:cNvCxnSpPr>
          <p:nvPr/>
        </p:nvCxnSpPr>
        <p:spPr>
          <a:xfrm>
            <a:off x="6760684" y="23762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Flowchart: Connector 213">
            <a:extLst>
              <a:ext uri="{FF2B5EF4-FFF2-40B4-BE49-F238E27FC236}">
                <a16:creationId xmlns:a16="http://schemas.microsoft.com/office/drawing/2014/main" id="{DED9D1D2-2413-47EE-8E26-CBD3F077EF34}"/>
              </a:ext>
            </a:extLst>
          </p:cNvPr>
          <p:cNvSpPr/>
          <p:nvPr/>
        </p:nvSpPr>
        <p:spPr>
          <a:xfrm>
            <a:off x="6764357" y="16796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D5A7307A-CA20-47BF-BB67-A39ADF3B2657}"/>
              </a:ext>
            </a:extLst>
          </p:cNvPr>
          <p:cNvCxnSpPr>
            <a:cxnSpLocks/>
          </p:cNvCxnSpPr>
          <p:nvPr/>
        </p:nvCxnSpPr>
        <p:spPr>
          <a:xfrm flipH="1">
            <a:off x="6910330" y="16800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76A7677C-5CAA-4998-8DF2-C38B854E7C36}"/>
              </a:ext>
            </a:extLst>
          </p:cNvPr>
          <p:cNvCxnSpPr/>
          <p:nvPr/>
        </p:nvCxnSpPr>
        <p:spPr>
          <a:xfrm flipH="1" flipV="1">
            <a:off x="6356733" y="19610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3EAA84BE-85DE-4533-8AA5-76BE0518E8C7}"/>
              </a:ext>
            </a:extLst>
          </p:cNvPr>
          <p:cNvCxnSpPr/>
          <p:nvPr/>
        </p:nvCxnSpPr>
        <p:spPr>
          <a:xfrm flipV="1">
            <a:off x="6913084" y="19610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E9B24C3E-4737-4D6C-ACB3-80A41F85A820}"/>
              </a:ext>
            </a:extLst>
          </p:cNvPr>
          <p:cNvCxnSpPr>
            <a:cxnSpLocks/>
          </p:cNvCxnSpPr>
          <p:nvPr/>
        </p:nvCxnSpPr>
        <p:spPr>
          <a:xfrm flipH="1">
            <a:off x="6533003" y="25228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0711BB63-D24A-47AF-8D91-DA08E1B2BCF7}"/>
              </a:ext>
            </a:extLst>
          </p:cNvPr>
          <p:cNvCxnSpPr>
            <a:cxnSpLocks/>
          </p:cNvCxnSpPr>
          <p:nvPr/>
        </p:nvCxnSpPr>
        <p:spPr>
          <a:xfrm>
            <a:off x="6913084" y="25286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Flowchart: Connector 219">
            <a:extLst>
              <a:ext uri="{FF2B5EF4-FFF2-40B4-BE49-F238E27FC236}">
                <a16:creationId xmlns:a16="http://schemas.microsoft.com/office/drawing/2014/main" id="{CC4A3364-0950-4CBB-8D01-AD7E2F21F2F3}"/>
              </a:ext>
            </a:extLst>
          </p:cNvPr>
          <p:cNvSpPr/>
          <p:nvPr/>
        </p:nvSpPr>
        <p:spPr>
          <a:xfrm>
            <a:off x="6154757" y="10700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6DB0021-EB59-4132-A95F-ABE1F67B49AB}"/>
              </a:ext>
            </a:extLst>
          </p:cNvPr>
          <p:cNvCxnSpPr>
            <a:cxnSpLocks/>
          </p:cNvCxnSpPr>
          <p:nvPr/>
        </p:nvCxnSpPr>
        <p:spPr>
          <a:xfrm flipH="1">
            <a:off x="6300730" y="10704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DE9E806A-A0D4-4A49-B1C0-68097548A3BC}"/>
              </a:ext>
            </a:extLst>
          </p:cNvPr>
          <p:cNvCxnSpPr/>
          <p:nvPr/>
        </p:nvCxnSpPr>
        <p:spPr>
          <a:xfrm flipH="1" flipV="1">
            <a:off x="5747133" y="13514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C7948FD1-E79B-4924-8367-F46C6447839D}"/>
              </a:ext>
            </a:extLst>
          </p:cNvPr>
          <p:cNvCxnSpPr/>
          <p:nvPr/>
        </p:nvCxnSpPr>
        <p:spPr>
          <a:xfrm flipV="1">
            <a:off x="6303484" y="13514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2BF6582E-ABA0-4282-8D98-5AF67719A207}"/>
              </a:ext>
            </a:extLst>
          </p:cNvPr>
          <p:cNvCxnSpPr>
            <a:cxnSpLocks/>
          </p:cNvCxnSpPr>
          <p:nvPr/>
        </p:nvCxnSpPr>
        <p:spPr>
          <a:xfrm flipH="1">
            <a:off x="5923403" y="19132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DE0355A7-0485-4EDB-B799-8ABB3EF6A061}"/>
              </a:ext>
            </a:extLst>
          </p:cNvPr>
          <p:cNvCxnSpPr>
            <a:cxnSpLocks/>
          </p:cNvCxnSpPr>
          <p:nvPr/>
        </p:nvCxnSpPr>
        <p:spPr>
          <a:xfrm>
            <a:off x="6303484" y="19190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Flowchart: Connector 225">
            <a:extLst>
              <a:ext uri="{FF2B5EF4-FFF2-40B4-BE49-F238E27FC236}">
                <a16:creationId xmlns:a16="http://schemas.microsoft.com/office/drawing/2014/main" id="{811B56E5-0341-4F57-80CC-AE9B081CBF0B}"/>
              </a:ext>
            </a:extLst>
          </p:cNvPr>
          <p:cNvSpPr/>
          <p:nvPr/>
        </p:nvSpPr>
        <p:spPr>
          <a:xfrm>
            <a:off x="6307157" y="12224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073BBC99-567C-450D-8830-8A0F348F53E5}"/>
              </a:ext>
            </a:extLst>
          </p:cNvPr>
          <p:cNvCxnSpPr>
            <a:cxnSpLocks/>
          </p:cNvCxnSpPr>
          <p:nvPr/>
        </p:nvCxnSpPr>
        <p:spPr>
          <a:xfrm flipH="1">
            <a:off x="6453130" y="12228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3BD1057E-10B8-4ACE-BE6D-3C5B66060631}"/>
              </a:ext>
            </a:extLst>
          </p:cNvPr>
          <p:cNvCxnSpPr/>
          <p:nvPr/>
        </p:nvCxnSpPr>
        <p:spPr>
          <a:xfrm flipH="1" flipV="1">
            <a:off x="5899533" y="15038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B98480A5-F3FA-48F0-B24B-90984AD29272}"/>
              </a:ext>
            </a:extLst>
          </p:cNvPr>
          <p:cNvCxnSpPr/>
          <p:nvPr/>
        </p:nvCxnSpPr>
        <p:spPr>
          <a:xfrm flipV="1">
            <a:off x="6455884" y="15038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EF04A060-9A3B-469D-8CA1-36E172C46869}"/>
              </a:ext>
            </a:extLst>
          </p:cNvPr>
          <p:cNvCxnSpPr>
            <a:cxnSpLocks/>
          </p:cNvCxnSpPr>
          <p:nvPr/>
        </p:nvCxnSpPr>
        <p:spPr>
          <a:xfrm flipH="1">
            <a:off x="6075803" y="20656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AEFFD35F-BF4E-4965-B14F-B11BFDBD241F}"/>
              </a:ext>
            </a:extLst>
          </p:cNvPr>
          <p:cNvCxnSpPr>
            <a:cxnSpLocks/>
          </p:cNvCxnSpPr>
          <p:nvPr/>
        </p:nvCxnSpPr>
        <p:spPr>
          <a:xfrm>
            <a:off x="6455884" y="20714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Flowchart: Connector 231">
            <a:extLst>
              <a:ext uri="{FF2B5EF4-FFF2-40B4-BE49-F238E27FC236}">
                <a16:creationId xmlns:a16="http://schemas.microsoft.com/office/drawing/2014/main" id="{FD55143D-F63E-438B-A544-3A2D8B00B038}"/>
              </a:ext>
            </a:extLst>
          </p:cNvPr>
          <p:cNvSpPr/>
          <p:nvPr/>
        </p:nvSpPr>
        <p:spPr>
          <a:xfrm>
            <a:off x="6459557" y="13748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62765FB2-7053-4053-8F09-213CC0D08899}"/>
              </a:ext>
            </a:extLst>
          </p:cNvPr>
          <p:cNvCxnSpPr>
            <a:cxnSpLocks/>
          </p:cNvCxnSpPr>
          <p:nvPr/>
        </p:nvCxnSpPr>
        <p:spPr>
          <a:xfrm flipH="1">
            <a:off x="6605530" y="13752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3E923D28-4799-488F-AE2C-E0F45A6D967B}"/>
              </a:ext>
            </a:extLst>
          </p:cNvPr>
          <p:cNvCxnSpPr/>
          <p:nvPr/>
        </p:nvCxnSpPr>
        <p:spPr>
          <a:xfrm flipH="1" flipV="1">
            <a:off x="6051933" y="16562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9A81F5E9-7456-4ADA-BE88-96CFCB4BF240}"/>
              </a:ext>
            </a:extLst>
          </p:cNvPr>
          <p:cNvCxnSpPr/>
          <p:nvPr/>
        </p:nvCxnSpPr>
        <p:spPr>
          <a:xfrm flipV="1">
            <a:off x="6608284" y="16562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526BF351-9A77-4B34-A0C4-D80BCCF041D4}"/>
              </a:ext>
            </a:extLst>
          </p:cNvPr>
          <p:cNvCxnSpPr>
            <a:cxnSpLocks/>
          </p:cNvCxnSpPr>
          <p:nvPr/>
        </p:nvCxnSpPr>
        <p:spPr>
          <a:xfrm flipH="1">
            <a:off x="6228203" y="22180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5D14D5EF-2594-4400-BD41-406FB895CD7C}"/>
              </a:ext>
            </a:extLst>
          </p:cNvPr>
          <p:cNvCxnSpPr>
            <a:cxnSpLocks/>
          </p:cNvCxnSpPr>
          <p:nvPr/>
        </p:nvCxnSpPr>
        <p:spPr>
          <a:xfrm>
            <a:off x="6608284" y="22238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Flowchart: Connector 237">
            <a:extLst>
              <a:ext uri="{FF2B5EF4-FFF2-40B4-BE49-F238E27FC236}">
                <a16:creationId xmlns:a16="http://schemas.microsoft.com/office/drawing/2014/main" id="{CEA64594-510C-4C18-880B-D81D37F20CC5}"/>
              </a:ext>
            </a:extLst>
          </p:cNvPr>
          <p:cNvSpPr/>
          <p:nvPr/>
        </p:nvSpPr>
        <p:spPr>
          <a:xfrm>
            <a:off x="6611957" y="15272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B7EE2943-9950-4471-8C49-FE635BB3F74A}"/>
              </a:ext>
            </a:extLst>
          </p:cNvPr>
          <p:cNvCxnSpPr>
            <a:cxnSpLocks/>
          </p:cNvCxnSpPr>
          <p:nvPr/>
        </p:nvCxnSpPr>
        <p:spPr>
          <a:xfrm flipH="1">
            <a:off x="6757930" y="15276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10087729-DDA2-45B5-9E3B-90BD2A0B6556}"/>
              </a:ext>
            </a:extLst>
          </p:cNvPr>
          <p:cNvCxnSpPr/>
          <p:nvPr/>
        </p:nvCxnSpPr>
        <p:spPr>
          <a:xfrm flipH="1" flipV="1">
            <a:off x="6204333" y="18086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68BB9FFC-DF96-4822-9D42-35CF277A5B53}"/>
              </a:ext>
            </a:extLst>
          </p:cNvPr>
          <p:cNvCxnSpPr/>
          <p:nvPr/>
        </p:nvCxnSpPr>
        <p:spPr>
          <a:xfrm flipV="1">
            <a:off x="6760684" y="18086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58088654-D0CA-4314-87D9-69CCF6D13D10}"/>
              </a:ext>
            </a:extLst>
          </p:cNvPr>
          <p:cNvCxnSpPr>
            <a:cxnSpLocks/>
          </p:cNvCxnSpPr>
          <p:nvPr/>
        </p:nvCxnSpPr>
        <p:spPr>
          <a:xfrm flipH="1">
            <a:off x="6380603" y="23704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7CD08140-5422-4F59-8D2F-100AFF833E9B}"/>
              </a:ext>
            </a:extLst>
          </p:cNvPr>
          <p:cNvCxnSpPr>
            <a:cxnSpLocks/>
          </p:cNvCxnSpPr>
          <p:nvPr/>
        </p:nvCxnSpPr>
        <p:spPr>
          <a:xfrm>
            <a:off x="6760684" y="23762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Flowchart: Connector 243">
            <a:extLst>
              <a:ext uri="{FF2B5EF4-FFF2-40B4-BE49-F238E27FC236}">
                <a16:creationId xmlns:a16="http://schemas.microsoft.com/office/drawing/2014/main" id="{77AE0CD1-47BD-40AB-A174-44065315F3F0}"/>
              </a:ext>
            </a:extLst>
          </p:cNvPr>
          <p:cNvSpPr/>
          <p:nvPr/>
        </p:nvSpPr>
        <p:spPr>
          <a:xfrm>
            <a:off x="6764357" y="16796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248C2D1E-31F8-4F05-8ED3-DFBE957C0D1D}"/>
              </a:ext>
            </a:extLst>
          </p:cNvPr>
          <p:cNvCxnSpPr>
            <a:cxnSpLocks/>
          </p:cNvCxnSpPr>
          <p:nvPr/>
        </p:nvCxnSpPr>
        <p:spPr>
          <a:xfrm flipH="1">
            <a:off x="6910330" y="16800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3DE29929-1627-4CB4-AB31-5713A75B50C4}"/>
              </a:ext>
            </a:extLst>
          </p:cNvPr>
          <p:cNvCxnSpPr/>
          <p:nvPr/>
        </p:nvCxnSpPr>
        <p:spPr>
          <a:xfrm flipH="1" flipV="1">
            <a:off x="6356733" y="19610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C8F05F45-F0F3-42A2-AD3B-EB8AB4359200}"/>
              </a:ext>
            </a:extLst>
          </p:cNvPr>
          <p:cNvCxnSpPr/>
          <p:nvPr/>
        </p:nvCxnSpPr>
        <p:spPr>
          <a:xfrm flipV="1">
            <a:off x="6913084" y="19610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A54B0C2A-7F1A-476E-8A56-F38F655EBAE0}"/>
              </a:ext>
            </a:extLst>
          </p:cNvPr>
          <p:cNvCxnSpPr>
            <a:cxnSpLocks/>
          </p:cNvCxnSpPr>
          <p:nvPr/>
        </p:nvCxnSpPr>
        <p:spPr>
          <a:xfrm flipH="1">
            <a:off x="6533003" y="25228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1B75E3BF-04CD-4E89-8527-7F968B6A0830}"/>
              </a:ext>
            </a:extLst>
          </p:cNvPr>
          <p:cNvCxnSpPr>
            <a:cxnSpLocks/>
          </p:cNvCxnSpPr>
          <p:nvPr/>
        </p:nvCxnSpPr>
        <p:spPr>
          <a:xfrm>
            <a:off x="6913084" y="25286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Flowchart: Connector 249">
            <a:extLst>
              <a:ext uri="{FF2B5EF4-FFF2-40B4-BE49-F238E27FC236}">
                <a16:creationId xmlns:a16="http://schemas.microsoft.com/office/drawing/2014/main" id="{F0482FA1-64A0-4180-A144-55E876CB6F67}"/>
              </a:ext>
            </a:extLst>
          </p:cNvPr>
          <p:cNvSpPr/>
          <p:nvPr/>
        </p:nvSpPr>
        <p:spPr>
          <a:xfrm>
            <a:off x="6916757" y="18320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C3B32D90-83CD-4C3D-86BD-EC047108055F}"/>
              </a:ext>
            </a:extLst>
          </p:cNvPr>
          <p:cNvCxnSpPr>
            <a:cxnSpLocks/>
          </p:cNvCxnSpPr>
          <p:nvPr/>
        </p:nvCxnSpPr>
        <p:spPr>
          <a:xfrm flipH="1">
            <a:off x="7062730" y="18324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49184C83-8C29-4C74-B4A1-C8C3421772CD}"/>
              </a:ext>
            </a:extLst>
          </p:cNvPr>
          <p:cNvCxnSpPr/>
          <p:nvPr/>
        </p:nvCxnSpPr>
        <p:spPr>
          <a:xfrm flipH="1" flipV="1">
            <a:off x="6509133" y="21134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A0745C1E-B35D-425A-AA3B-F00DF3D17315}"/>
              </a:ext>
            </a:extLst>
          </p:cNvPr>
          <p:cNvCxnSpPr/>
          <p:nvPr/>
        </p:nvCxnSpPr>
        <p:spPr>
          <a:xfrm flipV="1">
            <a:off x="7065484" y="21134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8B97621-CF2E-4AB8-A424-C6749D77E279}"/>
              </a:ext>
            </a:extLst>
          </p:cNvPr>
          <p:cNvCxnSpPr>
            <a:cxnSpLocks/>
          </p:cNvCxnSpPr>
          <p:nvPr/>
        </p:nvCxnSpPr>
        <p:spPr>
          <a:xfrm flipH="1">
            <a:off x="6685403" y="26752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E0D7A8C4-412D-4C09-9B6E-236117A96465}"/>
              </a:ext>
            </a:extLst>
          </p:cNvPr>
          <p:cNvCxnSpPr>
            <a:cxnSpLocks/>
          </p:cNvCxnSpPr>
          <p:nvPr/>
        </p:nvCxnSpPr>
        <p:spPr>
          <a:xfrm>
            <a:off x="7065484" y="26810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lowchart: Connector 255">
            <a:extLst>
              <a:ext uri="{FF2B5EF4-FFF2-40B4-BE49-F238E27FC236}">
                <a16:creationId xmlns:a16="http://schemas.microsoft.com/office/drawing/2014/main" id="{E8CD361C-E0EC-46AA-BCD9-471C9CB7E6BA}"/>
              </a:ext>
            </a:extLst>
          </p:cNvPr>
          <p:cNvSpPr/>
          <p:nvPr/>
        </p:nvSpPr>
        <p:spPr>
          <a:xfrm>
            <a:off x="6307157" y="12224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846CF78C-D7E7-4ABE-8631-74E252F8AB1F}"/>
              </a:ext>
            </a:extLst>
          </p:cNvPr>
          <p:cNvCxnSpPr>
            <a:cxnSpLocks/>
          </p:cNvCxnSpPr>
          <p:nvPr/>
        </p:nvCxnSpPr>
        <p:spPr>
          <a:xfrm flipH="1">
            <a:off x="6453130" y="12228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8933A1F3-FB3E-4258-982E-F61FCBA34E51}"/>
              </a:ext>
            </a:extLst>
          </p:cNvPr>
          <p:cNvCxnSpPr/>
          <p:nvPr/>
        </p:nvCxnSpPr>
        <p:spPr>
          <a:xfrm flipH="1" flipV="1">
            <a:off x="5899533" y="15038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7AD73C9D-CCAD-480A-92BB-B56495E6AC9F}"/>
              </a:ext>
            </a:extLst>
          </p:cNvPr>
          <p:cNvCxnSpPr/>
          <p:nvPr/>
        </p:nvCxnSpPr>
        <p:spPr>
          <a:xfrm flipV="1">
            <a:off x="6455884" y="15038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422A314-AD39-4A3E-87D4-E54B05062BBF}"/>
              </a:ext>
            </a:extLst>
          </p:cNvPr>
          <p:cNvCxnSpPr>
            <a:cxnSpLocks/>
          </p:cNvCxnSpPr>
          <p:nvPr/>
        </p:nvCxnSpPr>
        <p:spPr>
          <a:xfrm flipH="1">
            <a:off x="6075803" y="20656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706FE13E-7372-4F66-9F16-C4CEA8D9E66A}"/>
              </a:ext>
            </a:extLst>
          </p:cNvPr>
          <p:cNvCxnSpPr>
            <a:cxnSpLocks/>
          </p:cNvCxnSpPr>
          <p:nvPr/>
        </p:nvCxnSpPr>
        <p:spPr>
          <a:xfrm>
            <a:off x="6455884" y="20714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Flowchart: Connector 261">
            <a:extLst>
              <a:ext uri="{FF2B5EF4-FFF2-40B4-BE49-F238E27FC236}">
                <a16:creationId xmlns:a16="http://schemas.microsoft.com/office/drawing/2014/main" id="{40EAD175-25AC-4B5A-8A69-2AFF27DF4B2B}"/>
              </a:ext>
            </a:extLst>
          </p:cNvPr>
          <p:cNvSpPr/>
          <p:nvPr/>
        </p:nvSpPr>
        <p:spPr>
          <a:xfrm>
            <a:off x="6459557" y="13748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E7025CFE-6E59-47C0-A522-33271ABB0582}"/>
              </a:ext>
            </a:extLst>
          </p:cNvPr>
          <p:cNvCxnSpPr>
            <a:cxnSpLocks/>
          </p:cNvCxnSpPr>
          <p:nvPr/>
        </p:nvCxnSpPr>
        <p:spPr>
          <a:xfrm flipH="1">
            <a:off x="6605530" y="13752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3352AC67-6100-4FA1-9262-CB911377FE7E}"/>
              </a:ext>
            </a:extLst>
          </p:cNvPr>
          <p:cNvCxnSpPr/>
          <p:nvPr/>
        </p:nvCxnSpPr>
        <p:spPr>
          <a:xfrm flipH="1" flipV="1">
            <a:off x="6051933" y="16562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D295EF02-B3EC-43E4-B487-11D06BBE46FA}"/>
              </a:ext>
            </a:extLst>
          </p:cNvPr>
          <p:cNvCxnSpPr/>
          <p:nvPr/>
        </p:nvCxnSpPr>
        <p:spPr>
          <a:xfrm flipV="1">
            <a:off x="6608284" y="16562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A54EA9A3-1F12-42D2-95E9-7D58B937DAE1}"/>
              </a:ext>
            </a:extLst>
          </p:cNvPr>
          <p:cNvCxnSpPr>
            <a:cxnSpLocks/>
          </p:cNvCxnSpPr>
          <p:nvPr/>
        </p:nvCxnSpPr>
        <p:spPr>
          <a:xfrm flipH="1">
            <a:off x="6228203" y="22180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4427F873-77F1-4BE0-A105-4C1D6700361C}"/>
              </a:ext>
            </a:extLst>
          </p:cNvPr>
          <p:cNvCxnSpPr>
            <a:cxnSpLocks/>
          </p:cNvCxnSpPr>
          <p:nvPr/>
        </p:nvCxnSpPr>
        <p:spPr>
          <a:xfrm>
            <a:off x="6608284" y="22238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Flowchart: Connector 267">
            <a:extLst>
              <a:ext uri="{FF2B5EF4-FFF2-40B4-BE49-F238E27FC236}">
                <a16:creationId xmlns:a16="http://schemas.microsoft.com/office/drawing/2014/main" id="{7DF16204-FCDD-4527-A803-DE41C9D8C8B1}"/>
              </a:ext>
            </a:extLst>
          </p:cNvPr>
          <p:cNvSpPr/>
          <p:nvPr/>
        </p:nvSpPr>
        <p:spPr>
          <a:xfrm>
            <a:off x="6611957" y="15272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C2FEAD4B-9B55-4312-9423-6E0AD6DBFE2A}"/>
              </a:ext>
            </a:extLst>
          </p:cNvPr>
          <p:cNvCxnSpPr>
            <a:cxnSpLocks/>
          </p:cNvCxnSpPr>
          <p:nvPr/>
        </p:nvCxnSpPr>
        <p:spPr>
          <a:xfrm flipH="1">
            <a:off x="6757930" y="15276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1F1CD69F-C322-4F20-9367-486E53BED1D0}"/>
              </a:ext>
            </a:extLst>
          </p:cNvPr>
          <p:cNvCxnSpPr/>
          <p:nvPr/>
        </p:nvCxnSpPr>
        <p:spPr>
          <a:xfrm flipH="1" flipV="1">
            <a:off x="6204333" y="18086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1D89BC8F-CF1E-4661-A36F-06B10BC36C06}"/>
              </a:ext>
            </a:extLst>
          </p:cNvPr>
          <p:cNvCxnSpPr/>
          <p:nvPr/>
        </p:nvCxnSpPr>
        <p:spPr>
          <a:xfrm flipV="1">
            <a:off x="6760684" y="18086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7AA6423B-16F4-4B76-AE01-9B6C63E7FC30}"/>
              </a:ext>
            </a:extLst>
          </p:cNvPr>
          <p:cNvCxnSpPr>
            <a:cxnSpLocks/>
          </p:cNvCxnSpPr>
          <p:nvPr/>
        </p:nvCxnSpPr>
        <p:spPr>
          <a:xfrm flipH="1">
            <a:off x="6380603" y="23704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FF51D0C9-600E-48C9-BDCA-96A075296CF1}"/>
              </a:ext>
            </a:extLst>
          </p:cNvPr>
          <p:cNvCxnSpPr>
            <a:cxnSpLocks/>
          </p:cNvCxnSpPr>
          <p:nvPr/>
        </p:nvCxnSpPr>
        <p:spPr>
          <a:xfrm>
            <a:off x="6760684" y="23762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Flowchart: Connector 273">
            <a:extLst>
              <a:ext uri="{FF2B5EF4-FFF2-40B4-BE49-F238E27FC236}">
                <a16:creationId xmlns:a16="http://schemas.microsoft.com/office/drawing/2014/main" id="{869C8D8D-C2BE-4945-BB56-A51C3CFAB2D7}"/>
              </a:ext>
            </a:extLst>
          </p:cNvPr>
          <p:cNvSpPr/>
          <p:nvPr/>
        </p:nvSpPr>
        <p:spPr>
          <a:xfrm>
            <a:off x="6764357" y="16796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A7E0DDB4-9225-4DBD-88F7-245E39CD49F4}"/>
              </a:ext>
            </a:extLst>
          </p:cNvPr>
          <p:cNvCxnSpPr>
            <a:cxnSpLocks/>
          </p:cNvCxnSpPr>
          <p:nvPr/>
        </p:nvCxnSpPr>
        <p:spPr>
          <a:xfrm flipH="1">
            <a:off x="6910330" y="16800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8B83944A-CA07-4B69-B8A0-EB2EA95F3F13}"/>
              </a:ext>
            </a:extLst>
          </p:cNvPr>
          <p:cNvCxnSpPr/>
          <p:nvPr/>
        </p:nvCxnSpPr>
        <p:spPr>
          <a:xfrm flipH="1" flipV="1">
            <a:off x="6356733" y="19610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1910476B-AB7A-4DCE-9629-85ED96E16AE0}"/>
              </a:ext>
            </a:extLst>
          </p:cNvPr>
          <p:cNvCxnSpPr/>
          <p:nvPr/>
        </p:nvCxnSpPr>
        <p:spPr>
          <a:xfrm flipV="1">
            <a:off x="6913084" y="19610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EBA7F1E2-7160-418A-97C8-295A03B6CEB6}"/>
              </a:ext>
            </a:extLst>
          </p:cNvPr>
          <p:cNvCxnSpPr>
            <a:cxnSpLocks/>
          </p:cNvCxnSpPr>
          <p:nvPr/>
        </p:nvCxnSpPr>
        <p:spPr>
          <a:xfrm flipH="1">
            <a:off x="6533003" y="25228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69B5980A-2A94-4026-8C4B-F0D1F8B55CC3}"/>
              </a:ext>
            </a:extLst>
          </p:cNvPr>
          <p:cNvCxnSpPr>
            <a:cxnSpLocks/>
          </p:cNvCxnSpPr>
          <p:nvPr/>
        </p:nvCxnSpPr>
        <p:spPr>
          <a:xfrm>
            <a:off x="6913084" y="25286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Flowchart: Connector 279">
            <a:extLst>
              <a:ext uri="{FF2B5EF4-FFF2-40B4-BE49-F238E27FC236}">
                <a16:creationId xmlns:a16="http://schemas.microsoft.com/office/drawing/2014/main" id="{C5E6E4A1-F2A0-40ED-899B-344E96D6AF97}"/>
              </a:ext>
            </a:extLst>
          </p:cNvPr>
          <p:cNvSpPr/>
          <p:nvPr/>
        </p:nvSpPr>
        <p:spPr>
          <a:xfrm>
            <a:off x="6916757" y="18320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B7BC9DA-D20A-405D-A10C-F22FFE6AE349}"/>
              </a:ext>
            </a:extLst>
          </p:cNvPr>
          <p:cNvCxnSpPr>
            <a:cxnSpLocks/>
          </p:cNvCxnSpPr>
          <p:nvPr/>
        </p:nvCxnSpPr>
        <p:spPr>
          <a:xfrm flipH="1">
            <a:off x="7062730" y="18324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8B05AF7F-4758-46BC-B3E8-2E9C908FA0D1}"/>
              </a:ext>
            </a:extLst>
          </p:cNvPr>
          <p:cNvCxnSpPr/>
          <p:nvPr/>
        </p:nvCxnSpPr>
        <p:spPr>
          <a:xfrm flipH="1" flipV="1">
            <a:off x="6509133" y="21134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ECCE027B-BE74-45A5-85F8-C497E0A441A8}"/>
              </a:ext>
            </a:extLst>
          </p:cNvPr>
          <p:cNvCxnSpPr/>
          <p:nvPr/>
        </p:nvCxnSpPr>
        <p:spPr>
          <a:xfrm flipV="1">
            <a:off x="7065484" y="21134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57690B7C-9C15-4828-9C27-E688C82C4E67}"/>
              </a:ext>
            </a:extLst>
          </p:cNvPr>
          <p:cNvCxnSpPr>
            <a:cxnSpLocks/>
          </p:cNvCxnSpPr>
          <p:nvPr/>
        </p:nvCxnSpPr>
        <p:spPr>
          <a:xfrm flipH="1">
            <a:off x="6685403" y="26752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DF62A27-B012-4FE0-BC24-C3D6631947F8}"/>
              </a:ext>
            </a:extLst>
          </p:cNvPr>
          <p:cNvCxnSpPr>
            <a:cxnSpLocks/>
          </p:cNvCxnSpPr>
          <p:nvPr/>
        </p:nvCxnSpPr>
        <p:spPr>
          <a:xfrm>
            <a:off x="7065484" y="26810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Flowchart: Connector 285">
            <a:extLst>
              <a:ext uri="{FF2B5EF4-FFF2-40B4-BE49-F238E27FC236}">
                <a16:creationId xmlns:a16="http://schemas.microsoft.com/office/drawing/2014/main" id="{49A5C54D-9064-4747-AAED-5F4C11E8CBBA}"/>
              </a:ext>
            </a:extLst>
          </p:cNvPr>
          <p:cNvSpPr/>
          <p:nvPr/>
        </p:nvSpPr>
        <p:spPr>
          <a:xfrm>
            <a:off x="7069157" y="19844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8B0F0989-E4F1-46C3-97AF-D12CB1885345}"/>
              </a:ext>
            </a:extLst>
          </p:cNvPr>
          <p:cNvCxnSpPr>
            <a:cxnSpLocks/>
          </p:cNvCxnSpPr>
          <p:nvPr/>
        </p:nvCxnSpPr>
        <p:spPr>
          <a:xfrm flipH="1">
            <a:off x="7215130" y="19848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BF9221C3-6ED8-43CA-96D9-936D92D67904}"/>
              </a:ext>
            </a:extLst>
          </p:cNvPr>
          <p:cNvCxnSpPr/>
          <p:nvPr/>
        </p:nvCxnSpPr>
        <p:spPr>
          <a:xfrm flipH="1" flipV="1">
            <a:off x="6661533" y="22658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AB077BD1-9785-4795-95E2-93CC1B3429F5}"/>
              </a:ext>
            </a:extLst>
          </p:cNvPr>
          <p:cNvCxnSpPr/>
          <p:nvPr/>
        </p:nvCxnSpPr>
        <p:spPr>
          <a:xfrm flipV="1">
            <a:off x="7217884" y="22658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C89BAB75-B896-4896-A292-6067AB59017B}"/>
              </a:ext>
            </a:extLst>
          </p:cNvPr>
          <p:cNvCxnSpPr>
            <a:cxnSpLocks/>
          </p:cNvCxnSpPr>
          <p:nvPr/>
        </p:nvCxnSpPr>
        <p:spPr>
          <a:xfrm flipH="1">
            <a:off x="6837803" y="28276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A7BF22C2-D221-40B0-8EC0-CC9308C39B8C}"/>
              </a:ext>
            </a:extLst>
          </p:cNvPr>
          <p:cNvCxnSpPr>
            <a:cxnSpLocks/>
          </p:cNvCxnSpPr>
          <p:nvPr/>
        </p:nvCxnSpPr>
        <p:spPr>
          <a:xfrm>
            <a:off x="7217884" y="28334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Flowchart: Connector 291">
            <a:extLst>
              <a:ext uri="{FF2B5EF4-FFF2-40B4-BE49-F238E27FC236}">
                <a16:creationId xmlns:a16="http://schemas.microsoft.com/office/drawing/2014/main" id="{7E9A3E1C-F0CA-431A-8FBD-93CB9E501942}"/>
              </a:ext>
            </a:extLst>
          </p:cNvPr>
          <p:cNvSpPr/>
          <p:nvPr/>
        </p:nvSpPr>
        <p:spPr>
          <a:xfrm>
            <a:off x="6459557" y="13748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A322B8B1-2074-421E-9B02-4084E2E21517}"/>
              </a:ext>
            </a:extLst>
          </p:cNvPr>
          <p:cNvCxnSpPr>
            <a:cxnSpLocks/>
          </p:cNvCxnSpPr>
          <p:nvPr/>
        </p:nvCxnSpPr>
        <p:spPr>
          <a:xfrm flipH="1">
            <a:off x="6605530" y="13752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309B0657-1CA4-4A79-ADD2-D06E063D76A1}"/>
              </a:ext>
            </a:extLst>
          </p:cNvPr>
          <p:cNvCxnSpPr/>
          <p:nvPr/>
        </p:nvCxnSpPr>
        <p:spPr>
          <a:xfrm flipH="1" flipV="1">
            <a:off x="6051933" y="16562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D6CF0224-A701-417A-8577-A336C429B5CF}"/>
              </a:ext>
            </a:extLst>
          </p:cNvPr>
          <p:cNvCxnSpPr/>
          <p:nvPr/>
        </p:nvCxnSpPr>
        <p:spPr>
          <a:xfrm flipV="1">
            <a:off x="6608284" y="16562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5371A691-6793-49C2-83E6-8E59A74B468B}"/>
              </a:ext>
            </a:extLst>
          </p:cNvPr>
          <p:cNvCxnSpPr>
            <a:cxnSpLocks/>
          </p:cNvCxnSpPr>
          <p:nvPr/>
        </p:nvCxnSpPr>
        <p:spPr>
          <a:xfrm flipH="1">
            <a:off x="6228203" y="22180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286304B4-1D0B-4F67-9496-46C8E01C6948}"/>
              </a:ext>
            </a:extLst>
          </p:cNvPr>
          <p:cNvCxnSpPr>
            <a:cxnSpLocks/>
          </p:cNvCxnSpPr>
          <p:nvPr/>
        </p:nvCxnSpPr>
        <p:spPr>
          <a:xfrm>
            <a:off x="6608284" y="22238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Flowchart: Connector 297">
            <a:extLst>
              <a:ext uri="{FF2B5EF4-FFF2-40B4-BE49-F238E27FC236}">
                <a16:creationId xmlns:a16="http://schemas.microsoft.com/office/drawing/2014/main" id="{EA061482-7B7B-4911-B1F1-CDEFA2B3DB2C}"/>
              </a:ext>
            </a:extLst>
          </p:cNvPr>
          <p:cNvSpPr/>
          <p:nvPr/>
        </p:nvSpPr>
        <p:spPr>
          <a:xfrm>
            <a:off x="6611957" y="15272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19C0C603-14B3-4E70-A563-3B927148598E}"/>
              </a:ext>
            </a:extLst>
          </p:cNvPr>
          <p:cNvCxnSpPr>
            <a:cxnSpLocks/>
          </p:cNvCxnSpPr>
          <p:nvPr/>
        </p:nvCxnSpPr>
        <p:spPr>
          <a:xfrm flipH="1">
            <a:off x="6757930" y="15276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2763F2B2-9817-429E-A1EF-0C9D3B54F7AB}"/>
              </a:ext>
            </a:extLst>
          </p:cNvPr>
          <p:cNvCxnSpPr/>
          <p:nvPr/>
        </p:nvCxnSpPr>
        <p:spPr>
          <a:xfrm flipH="1" flipV="1">
            <a:off x="6204333" y="18086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3B7119C2-09E5-45A6-9337-236C1B3090EB}"/>
              </a:ext>
            </a:extLst>
          </p:cNvPr>
          <p:cNvCxnSpPr/>
          <p:nvPr/>
        </p:nvCxnSpPr>
        <p:spPr>
          <a:xfrm flipV="1">
            <a:off x="6760684" y="18086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14E259D8-12F8-496C-9D8A-DAAF7DB0F20D}"/>
              </a:ext>
            </a:extLst>
          </p:cNvPr>
          <p:cNvCxnSpPr>
            <a:cxnSpLocks/>
          </p:cNvCxnSpPr>
          <p:nvPr/>
        </p:nvCxnSpPr>
        <p:spPr>
          <a:xfrm flipH="1">
            <a:off x="6380603" y="23704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A94906EC-7D0D-4FF4-89AA-7DE5EF61817A}"/>
              </a:ext>
            </a:extLst>
          </p:cNvPr>
          <p:cNvCxnSpPr>
            <a:cxnSpLocks/>
          </p:cNvCxnSpPr>
          <p:nvPr/>
        </p:nvCxnSpPr>
        <p:spPr>
          <a:xfrm>
            <a:off x="6760684" y="23762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Flowchart: Connector 303">
            <a:extLst>
              <a:ext uri="{FF2B5EF4-FFF2-40B4-BE49-F238E27FC236}">
                <a16:creationId xmlns:a16="http://schemas.microsoft.com/office/drawing/2014/main" id="{ED36143F-441A-4579-AEDD-E3C33B616E9B}"/>
              </a:ext>
            </a:extLst>
          </p:cNvPr>
          <p:cNvSpPr/>
          <p:nvPr/>
        </p:nvSpPr>
        <p:spPr>
          <a:xfrm>
            <a:off x="6764357" y="16796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20CBB86A-5C8B-4678-91FE-229BE9B22F34}"/>
              </a:ext>
            </a:extLst>
          </p:cNvPr>
          <p:cNvCxnSpPr>
            <a:cxnSpLocks/>
          </p:cNvCxnSpPr>
          <p:nvPr/>
        </p:nvCxnSpPr>
        <p:spPr>
          <a:xfrm flipH="1">
            <a:off x="6910330" y="16800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160638D4-631D-48CA-8410-6B406FE916BE}"/>
              </a:ext>
            </a:extLst>
          </p:cNvPr>
          <p:cNvCxnSpPr/>
          <p:nvPr/>
        </p:nvCxnSpPr>
        <p:spPr>
          <a:xfrm flipH="1" flipV="1">
            <a:off x="6356733" y="19610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9D230EAA-5199-4B35-8896-7A03063D93B8}"/>
              </a:ext>
            </a:extLst>
          </p:cNvPr>
          <p:cNvCxnSpPr/>
          <p:nvPr/>
        </p:nvCxnSpPr>
        <p:spPr>
          <a:xfrm flipV="1">
            <a:off x="6913084" y="19610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AE8240CE-FCB9-4B05-9B07-FCDA334942A5}"/>
              </a:ext>
            </a:extLst>
          </p:cNvPr>
          <p:cNvCxnSpPr>
            <a:cxnSpLocks/>
          </p:cNvCxnSpPr>
          <p:nvPr/>
        </p:nvCxnSpPr>
        <p:spPr>
          <a:xfrm flipH="1">
            <a:off x="6533003" y="25228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2DEAC50D-D45E-4E08-9D18-9AA7978C52CD}"/>
              </a:ext>
            </a:extLst>
          </p:cNvPr>
          <p:cNvCxnSpPr>
            <a:cxnSpLocks/>
          </p:cNvCxnSpPr>
          <p:nvPr/>
        </p:nvCxnSpPr>
        <p:spPr>
          <a:xfrm>
            <a:off x="6913084" y="25286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Flowchart: Connector 309">
            <a:extLst>
              <a:ext uri="{FF2B5EF4-FFF2-40B4-BE49-F238E27FC236}">
                <a16:creationId xmlns:a16="http://schemas.microsoft.com/office/drawing/2014/main" id="{6AC16F2D-4FEE-4702-A205-31D3B402CABD}"/>
              </a:ext>
            </a:extLst>
          </p:cNvPr>
          <p:cNvSpPr/>
          <p:nvPr/>
        </p:nvSpPr>
        <p:spPr>
          <a:xfrm>
            <a:off x="6916757" y="18320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45CC0258-405F-4009-BE29-A0474F06D433}"/>
              </a:ext>
            </a:extLst>
          </p:cNvPr>
          <p:cNvCxnSpPr>
            <a:cxnSpLocks/>
          </p:cNvCxnSpPr>
          <p:nvPr/>
        </p:nvCxnSpPr>
        <p:spPr>
          <a:xfrm flipH="1">
            <a:off x="7062730" y="18324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5387030D-06F9-4BEC-9C1A-29B8285E214D}"/>
              </a:ext>
            </a:extLst>
          </p:cNvPr>
          <p:cNvCxnSpPr/>
          <p:nvPr/>
        </p:nvCxnSpPr>
        <p:spPr>
          <a:xfrm flipH="1" flipV="1">
            <a:off x="6509133" y="21134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C8BBD6EB-2A68-4F2B-BFDF-97BE23616AAF}"/>
              </a:ext>
            </a:extLst>
          </p:cNvPr>
          <p:cNvCxnSpPr/>
          <p:nvPr/>
        </p:nvCxnSpPr>
        <p:spPr>
          <a:xfrm flipV="1">
            <a:off x="7065484" y="21134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7553FC84-DD72-46BC-9318-5020BBD39DC7}"/>
              </a:ext>
            </a:extLst>
          </p:cNvPr>
          <p:cNvCxnSpPr>
            <a:cxnSpLocks/>
          </p:cNvCxnSpPr>
          <p:nvPr/>
        </p:nvCxnSpPr>
        <p:spPr>
          <a:xfrm flipH="1">
            <a:off x="6685403" y="26752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EBF426DC-F384-4F33-978B-8F18EFB2FCB1}"/>
              </a:ext>
            </a:extLst>
          </p:cNvPr>
          <p:cNvCxnSpPr>
            <a:cxnSpLocks/>
          </p:cNvCxnSpPr>
          <p:nvPr/>
        </p:nvCxnSpPr>
        <p:spPr>
          <a:xfrm>
            <a:off x="7065484" y="26810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Flowchart: Connector 315">
            <a:extLst>
              <a:ext uri="{FF2B5EF4-FFF2-40B4-BE49-F238E27FC236}">
                <a16:creationId xmlns:a16="http://schemas.microsoft.com/office/drawing/2014/main" id="{839295F1-5B6D-4501-A700-7C008544C127}"/>
              </a:ext>
            </a:extLst>
          </p:cNvPr>
          <p:cNvSpPr/>
          <p:nvPr/>
        </p:nvSpPr>
        <p:spPr>
          <a:xfrm>
            <a:off x="7069157" y="19844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116D6319-685D-4DE2-B74D-A83920239BC1}"/>
              </a:ext>
            </a:extLst>
          </p:cNvPr>
          <p:cNvCxnSpPr>
            <a:cxnSpLocks/>
          </p:cNvCxnSpPr>
          <p:nvPr/>
        </p:nvCxnSpPr>
        <p:spPr>
          <a:xfrm flipH="1">
            <a:off x="7215130" y="19848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3DA5815F-005D-404F-8C3B-371CF44C9388}"/>
              </a:ext>
            </a:extLst>
          </p:cNvPr>
          <p:cNvCxnSpPr/>
          <p:nvPr/>
        </p:nvCxnSpPr>
        <p:spPr>
          <a:xfrm flipH="1" flipV="1">
            <a:off x="6661533" y="22658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D65EB4B8-FD25-4876-A08D-17D3DC33E88E}"/>
              </a:ext>
            </a:extLst>
          </p:cNvPr>
          <p:cNvCxnSpPr/>
          <p:nvPr/>
        </p:nvCxnSpPr>
        <p:spPr>
          <a:xfrm flipV="1">
            <a:off x="7217884" y="22658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6A0EAC59-71FE-4996-A546-54BFC2B64258}"/>
              </a:ext>
            </a:extLst>
          </p:cNvPr>
          <p:cNvCxnSpPr>
            <a:cxnSpLocks/>
          </p:cNvCxnSpPr>
          <p:nvPr/>
        </p:nvCxnSpPr>
        <p:spPr>
          <a:xfrm flipH="1">
            <a:off x="6837803" y="28276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95F5EDC7-4251-4C77-BAC8-4CE085AFF3E2}"/>
              </a:ext>
            </a:extLst>
          </p:cNvPr>
          <p:cNvCxnSpPr>
            <a:cxnSpLocks/>
          </p:cNvCxnSpPr>
          <p:nvPr/>
        </p:nvCxnSpPr>
        <p:spPr>
          <a:xfrm>
            <a:off x="7217884" y="28334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Flowchart: Connector 321">
            <a:extLst>
              <a:ext uri="{FF2B5EF4-FFF2-40B4-BE49-F238E27FC236}">
                <a16:creationId xmlns:a16="http://schemas.microsoft.com/office/drawing/2014/main" id="{2B90F803-FFA2-4C35-97C0-DD29255BCE54}"/>
              </a:ext>
            </a:extLst>
          </p:cNvPr>
          <p:cNvSpPr/>
          <p:nvPr/>
        </p:nvSpPr>
        <p:spPr>
          <a:xfrm>
            <a:off x="7221557" y="2136801"/>
            <a:ext cx="297455" cy="2814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1B24D8F0-A9C7-4D95-A73A-99164832D73F}"/>
              </a:ext>
            </a:extLst>
          </p:cNvPr>
          <p:cNvCxnSpPr>
            <a:cxnSpLocks/>
          </p:cNvCxnSpPr>
          <p:nvPr/>
        </p:nvCxnSpPr>
        <p:spPr>
          <a:xfrm flipH="1">
            <a:off x="7367530" y="2137277"/>
            <a:ext cx="5509" cy="85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24EF08C5-02AE-4DF7-B575-4F47B4D1964B}"/>
              </a:ext>
            </a:extLst>
          </p:cNvPr>
          <p:cNvCxnSpPr/>
          <p:nvPr/>
        </p:nvCxnSpPr>
        <p:spPr>
          <a:xfrm flipH="1" flipV="1">
            <a:off x="6813933" y="2418208"/>
            <a:ext cx="556351" cy="297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41103EDC-F71D-456C-B246-C868D33ECD77}"/>
              </a:ext>
            </a:extLst>
          </p:cNvPr>
          <p:cNvCxnSpPr/>
          <p:nvPr/>
        </p:nvCxnSpPr>
        <p:spPr>
          <a:xfrm flipV="1">
            <a:off x="7370284" y="2418206"/>
            <a:ext cx="490251" cy="280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EF67D1DF-6FB1-4839-999E-82F87F7543F8}"/>
              </a:ext>
            </a:extLst>
          </p:cNvPr>
          <p:cNvCxnSpPr>
            <a:cxnSpLocks/>
          </p:cNvCxnSpPr>
          <p:nvPr/>
        </p:nvCxnSpPr>
        <p:spPr>
          <a:xfrm flipH="1">
            <a:off x="6990203" y="2980067"/>
            <a:ext cx="380082" cy="42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4E14D6EF-D902-44A9-8C4B-CC6ED56DF8A6}"/>
              </a:ext>
            </a:extLst>
          </p:cNvPr>
          <p:cNvCxnSpPr>
            <a:cxnSpLocks/>
          </p:cNvCxnSpPr>
          <p:nvPr/>
        </p:nvCxnSpPr>
        <p:spPr>
          <a:xfrm>
            <a:off x="7370284" y="2985812"/>
            <a:ext cx="245125" cy="42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868775-9320-4DFF-AD55-DF8CAB453075}"/>
              </a:ext>
            </a:extLst>
          </p:cNvPr>
          <p:cNvSpPr txBox="1"/>
          <p:nvPr/>
        </p:nvSpPr>
        <p:spPr>
          <a:xfrm>
            <a:off x="4461060" y="1687154"/>
            <a:ext cx="11208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  <a:latin typeface="Reem Kufi" panose="020B0604020202020204"/>
              </a:rPr>
              <a:t>VS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Reem Kufi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78390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  <p:bldP spid="28" grpId="0" animBg="1"/>
      <p:bldP spid="34" grpId="0" animBg="1"/>
      <p:bldP spid="40" grpId="0" animBg="1"/>
      <p:bldP spid="46" grpId="0" animBg="1"/>
      <p:bldP spid="52" grpId="0" animBg="1"/>
      <p:bldP spid="184" grpId="0" animBg="1"/>
      <p:bldP spid="190" grpId="0" animBg="1"/>
      <p:bldP spid="196" grpId="0" animBg="1"/>
      <p:bldP spid="202" grpId="0" animBg="1"/>
      <p:bldP spid="208" grpId="0" animBg="1"/>
      <p:bldP spid="214" grpId="0" animBg="1"/>
      <p:bldP spid="220" grpId="0" animBg="1"/>
      <p:bldP spid="226" grpId="0" animBg="1"/>
      <p:bldP spid="232" grpId="0" animBg="1"/>
      <p:bldP spid="238" grpId="0" animBg="1"/>
      <p:bldP spid="244" grpId="0" animBg="1"/>
      <p:bldP spid="250" grpId="0" animBg="1"/>
      <p:bldP spid="256" grpId="0" animBg="1"/>
      <p:bldP spid="262" grpId="0" animBg="1"/>
      <p:bldP spid="268" grpId="0" animBg="1"/>
      <p:bldP spid="274" grpId="0" animBg="1"/>
      <p:bldP spid="280" grpId="0" animBg="1"/>
      <p:bldP spid="286" grpId="0" animBg="1"/>
      <p:bldP spid="292" grpId="0" animBg="1"/>
      <p:bldP spid="298" grpId="0" animBg="1"/>
      <p:bldP spid="304" grpId="0" animBg="1"/>
      <p:bldP spid="310" grpId="0" animBg="1"/>
      <p:bldP spid="316" grpId="0" animBg="1"/>
      <p:bldP spid="3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AD1D32-F8B1-490A-856F-6E9131EED4B1}"/>
              </a:ext>
            </a:extLst>
          </p:cNvPr>
          <p:cNvSpPr txBox="1"/>
          <p:nvPr/>
        </p:nvSpPr>
        <p:spPr>
          <a:xfrm>
            <a:off x="91815" y="627962"/>
            <a:ext cx="2316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3">
                    <a:lumMod val="75000"/>
                  </a:schemeClr>
                </a:solidFill>
                <a:latin typeface="Reem Kufi" panose="020B0604020202020204"/>
              </a:rPr>
              <a:t>Bagging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Reem Kufi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94273-D3FF-4D04-AE5A-F1C4BD12A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782" y="1384221"/>
            <a:ext cx="5448300" cy="866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84EFF8-512A-4D76-9CF8-AE923BDAB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782" y="2228962"/>
            <a:ext cx="5505450" cy="1152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AA129A-0DB1-412A-B043-89802E245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782" y="3381487"/>
            <a:ext cx="5410200" cy="56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2347D-E37B-462B-B143-390B8965E7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132" y="3943462"/>
            <a:ext cx="48958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7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340591-3336-4D6C-B5C6-1261D5416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160" y="1779443"/>
            <a:ext cx="3463027" cy="3144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6A16B6-FFA7-4E56-B4D4-145B5DAC4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300" y="1779443"/>
            <a:ext cx="3385908" cy="30628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B63033-E396-4A32-8F0A-9907337E7B7E}"/>
              </a:ext>
            </a:extLst>
          </p:cNvPr>
          <p:cNvSpPr txBox="1"/>
          <p:nvPr/>
        </p:nvSpPr>
        <p:spPr>
          <a:xfrm>
            <a:off x="561861" y="916892"/>
            <a:ext cx="419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Step 1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create a “</a:t>
            </a:r>
            <a:r>
              <a:rPr lang="en-US" sz="1800" b="1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bootstrapped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” dataset.</a:t>
            </a:r>
          </a:p>
        </p:txBody>
      </p:sp>
    </p:spTree>
    <p:extLst>
      <p:ext uri="{BB962C8B-B14F-4D97-AF65-F5344CB8AC3E}">
        <p14:creationId xmlns:p14="http://schemas.microsoft.com/office/powerpoint/2010/main" val="3655445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27A51E-2220-4729-A937-A270E27AD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809" y="1820343"/>
            <a:ext cx="2023832" cy="15098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5B56CB-5655-4C6C-ACAE-CA2FC73A3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099" y="1976088"/>
            <a:ext cx="2066925" cy="866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D8F383-7265-4558-856A-95F4FD143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19" y="1905516"/>
            <a:ext cx="2238375" cy="1314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3212E5-787F-4BFD-802B-872D1045C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192" y="3042591"/>
            <a:ext cx="2023832" cy="15098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91A14B-7021-42C6-BF3F-D8CF3A431C9D}"/>
              </a:ext>
            </a:extLst>
          </p:cNvPr>
          <p:cNvSpPr/>
          <p:nvPr/>
        </p:nvSpPr>
        <p:spPr>
          <a:xfrm>
            <a:off x="443945" y="804214"/>
            <a:ext cx="78213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Step 2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create a decision tree  using the bootstrapped dataset ,but only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use a random subset of variables at each step 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65301B-193A-4BD5-82BC-E974763FC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280" y="3631401"/>
            <a:ext cx="2066925" cy="866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84DF39-FDFE-4FEE-87C0-917E1877A1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18" y="3237984"/>
            <a:ext cx="22383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7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B18FFF-5B16-4467-A024-5D83A231C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32" y="516472"/>
            <a:ext cx="4095750" cy="695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16F853-E3A2-4E6B-8A08-306CEF179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5" y="1211797"/>
            <a:ext cx="2286531" cy="2076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8F7F1A-6556-4EB3-A2E4-20B8553E3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4765" y="399209"/>
            <a:ext cx="2401676" cy="21725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4B7A77-A829-472E-8EC7-6CC5F885C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8273" y="3050792"/>
            <a:ext cx="1134170" cy="8461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BA442A-9D90-4B0D-AE36-EE2E6A552D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5603" y="3230981"/>
            <a:ext cx="1158320" cy="4857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CC0ED4-950A-449E-9322-5D941FAF0C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5462" y="3710171"/>
            <a:ext cx="1254402" cy="7366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B1A44B-207B-45A0-A15B-A02327223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597" y="4220358"/>
            <a:ext cx="1134170" cy="8461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6C83C3-4152-4F59-913D-6373647BA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4765" y="4643422"/>
            <a:ext cx="1158320" cy="485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902469-A019-44FE-84A8-08C7CB3C40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5403" y="4446799"/>
            <a:ext cx="1254402" cy="7366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F431AC-DFE1-4FCB-A73C-B5F990DEE3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5153" y="3847107"/>
            <a:ext cx="1134170" cy="8461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F97215-CD75-45BC-AC8F-44CCAAF3A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8162" y="3258646"/>
            <a:ext cx="1158320" cy="48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0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202" name="Google Shape;202;p35"/>
          <p:cNvSpPr txBox="1">
            <a:spLocks noGrp="1"/>
          </p:cNvSpPr>
          <p:nvPr>
            <p:ph type="title" idx="2"/>
          </p:nvPr>
        </p:nvSpPr>
        <p:spPr>
          <a:xfrm>
            <a:off x="876525" y="1867600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3" name="Google Shape;203;p35"/>
          <p:cNvSpPr txBox="1">
            <a:spLocks noGrp="1"/>
          </p:cNvSpPr>
          <p:nvPr>
            <p:ph type="subTitle" idx="1"/>
          </p:nvPr>
        </p:nvSpPr>
        <p:spPr>
          <a:xfrm>
            <a:off x="2047874" y="2154837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Bias variance trade off</a:t>
            </a:r>
            <a:endParaRPr sz="2000"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title" idx="4"/>
          </p:nvPr>
        </p:nvSpPr>
        <p:spPr>
          <a:xfrm>
            <a:off x="876525" y="3534475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subTitle" idx="5"/>
          </p:nvPr>
        </p:nvSpPr>
        <p:spPr>
          <a:xfrm>
            <a:off x="2047874" y="3599404"/>
            <a:ext cx="2817351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dirty="0"/>
              <a:t>Bagging and Boosting </a:t>
            </a:r>
            <a:endParaRPr sz="2400" dirty="0"/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7"/>
          </p:nvPr>
        </p:nvSpPr>
        <p:spPr>
          <a:xfrm>
            <a:off x="4695825" y="1867600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subTitle" idx="8"/>
          </p:nvPr>
        </p:nvSpPr>
        <p:spPr>
          <a:xfrm>
            <a:off x="5867175" y="2119450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2400" dirty="0"/>
              <a:t>Ensemble   concept and methods </a:t>
            </a:r>
          </a:p>
        </p:txBody>
      </p:sp>
      <p:sp>
        <p:nvSpPr>
          <p:cNvPr id="211" name="Google Shape;211;p35"/>
          <p:cNvSpPr txBox="1">
            <a:spLocks noGrp="1"/>
          </p:cNvSpPr>
          <p:nvPr>
            <p:ph type="title" idx="13"/>
          </p:nvPr>
        </p:nvSpPr>
        <p:spPr>
          <a:xfrm>
            <a:off x="4695825" y="3534475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14"/>
          </p:nvPr>
        </p:nvSpPr>
        <p:spPr>
          <a:xfrm>
            <a:off x="5867175" y="3786325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dirty="0"/>
              <a:t>Coding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14" name="Google Shape;214;p35"/>
          <p:cNvSpPr/>
          <p:nvPr/>
        </p:nvSpPr>
        <p:spPr>
          <a:xfrm>
            <a:off x="1943100" y="186762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5"/>
          <p:cNvSpPr/>
          <p:nvPr/>
        </p:nvSpPr>
        <p:spPr>
          <a:xfrm>
            <a:off x="1943100" y="3534502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5"/>
          <p:cNvSpPr/>
          <p:nvPr/>
        </p:nvSpPr>
        <p:spPr>
          <a:xfrm>
            <a:off x="5762400" y="1867627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5"/>
          <p:cNvSpPr/>
          <p:nvPr/>
        </p:nvSpPr>
        <p:spPr>
          <a:xfrm>
            <a:off x="5762400" y="3534502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صورة 18">
            <a:extLst>
              <a:ext uri="{FF2B5EF4-FFF2-40B4-BE49-F238E27FC236}">
                <a16:creationId xmlns:a16="http://schemas.microsoft.com/office/drawing/2014/main" id="{26843673-06E0-4916-980F-38790AC17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3" y="4653125"/>
            <a:ext cx="1923292" cy="4236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ED5B7D-C577-4102-803B-76D99F7EE2D5}"/>
              </a:ext>
            </a:extLst>
          </p:cNvPr>
          <p:cNvSpPr/>
          <p:nvPr/>
        </p:nvSpPr>
        <p:spPr>
          <a:xfrm>
            <a:off x="426474" y="1563673"/>
            <a:ext cx="829105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75000"/>
                  </a:schemeClr>
                </a:solidFill>
                <a:latin typeface="Reem Kufi" panose="020B0604020202020204"/>
              </a:rPr>
              <a:t>CODING  </a:t>
            </a:r>
            <a:r>
              <a:rPr lang="en-US" sz="9600" b="1" dirty="0">
                <a:solidFill>
                  <a:schemeClr val="accent1"/>
                </a:solidFill>
                <a:latin typeface="Reem Kufi" panose="020B0604020202020204"/>
              </a:rPr>
              <a:t>TIME</a:t>
            </a:r>
            <a:endParaRPr lang="en-US" sz="9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131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00EE76-C536-4247-9A59-F77916FB4583}"/>
              </a:ext>
            </a:extLst>
          </p:cNvPr>
          <p:cNvSpPr/>
          <p:nvPr/>
        </p:nvSpPr>
        <p:spPr>
          <a:xfrm>
            <a:off x="1806766" y="1640726"/>
            <a:ext cx="553046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dirty="0">
                <a:solidFill>
                  <a:schemeClr val="accent3">
                    <a:lumMod val="75000"/>
                  </a:schemeClr>
                </a:solidFill>
                <a:latin typeface="Reem Kufi" panose="020B0604020202020204"/>
              </a:rPr>
              <a:t>Boosting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Reem Kufi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53787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51D5D6-A583-474B-9191-F5A0A34E7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" y="0"/>
            <a:ext cx="91376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26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00EE76-C536-4247-9A59-F77916FB4583}"/>
              </a:ext>
            </a:extLst>
          </p:cNvPr>
          <p:cNvSpPr/>
          <p:nvPr/>
        </p:nvSpPr>
        <p:spPr>
          <a:xfrm>
            <a:off x="91815" y="655163"/>
            <a:ext cx="23407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accent3">
                    <a:lumMod val="75000"/>
                  </a:schemeClr>
                </a:solidFill>
                <a:latin typeface="Reem Kufi" panose="020B0604020202020204"/>
              </a:rPr>
              <a:t>Boosting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Reem Kufi" panose="020B060402020202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4825B0-225B-4425-8F9B-01A54C05E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3390"/>
            <a:ext cx="6566053" cy="36901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5F33DC-06B1-43AE-AF49-0C2402185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8" y="0"/>
            <a:ext cx="91232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7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5B83A0-4598-43A6-9C6B-94F8F1D48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81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29AE60-980F-4620-82DF-FF1CFA759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29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19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207353-50F4-43A9-8191-144965C7F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46"/>
            <a:ext cx="9144000" cy="511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79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48776D-338B-420C-A7B1-12B409DDB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59"/>
            <a:ext cx="9144000" cy="512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00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F9801B-285B-478D-913E-210603A19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46"/>
            <a:ext cx="9144000" cy="511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5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944189-0F47-401C-A7DC-B618C6166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09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3" name="Google Shape;223;p36"/>
          <p:cNvSpPr txBox="1">
            <a:spLocks noGrp="1"/>
          </p:cNvSpPr>
          <p:nvPr>
            <p:ph type="title" idx="2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Basie variance trade off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1"/>
          </p:nvPr>
        </p:nvSpPr>
        <p:spPr>
          <a:xfrm>
            <a:off x="2343300" y="2895900"/>
            <a:ext cx="44577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the problems of overfitting and underfitting.</a:t>
            </a:r>
            <a:endParaRPr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DF884EA7-3A0D-4DCF-AAD7-507C402E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3" y="4653125"/>
            <a:ext cx="1923292" cy="42367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7E8D94-B7A4-4DE6-A010-21C6B5F9F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2"/>
            <a:ext cx="9144000" cy="513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68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AD5A6D-64C4-4293-8041-A759E7956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73"/>
            <a:ext cx="9144000" cy="513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67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A3DCD0-5BA2-4E2F-BCB6-2C4F5DF69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86"/>
            <a:ext cx="9144000" cy="509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90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632FD0-8935-4D7D-91C7-4091C81AE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64"/>
            <a:ext cx="9144000" cy="51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25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6E257C-35A7-409F-96E2-B16F59672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64"/>
            <a:ext cx="9144000" cy="51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48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B6719F-FC30-4B32-B013-21F7245A4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8" y="0"/>
            <a:ext cx="91150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30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4E47A0-FF57-44A9-9910-84A7C110A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" y="0"/>
            <a:ext cx="91232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63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1C869F-520E-4F70-9B44-E2C77414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67"/>
            <a:ext cx="9144000" cy="51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04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476418-4D4F-478C-9783-CDC175D67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28"/>
            <a:ext cx="9144000" cy="51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15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6CF5C8-A834-4367-A99C-E0675AE0A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4"/>
            <a:ext cx="9144000" cy="51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3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A70F47-EEAC-4CED-8612-6AC444631156}"/>
              </a:ext>
            </a:extLst>
          </p:cNvPr>
          <p:cNvCxnSpPr>
            <a:cxnSpLocks/>
          </p:cNvCxnSpPr>
          <p:nvPr/>
        </p:nvCxnSpPr>
        <p:spPr>
          <a:xfrm flipV="1">
            <a:off x="2721943" y="805424"/>
            <a:ext cx="0" cy="236308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85B37E-7927-4ED1-9807-CE4652B701B6}"/>
              </a:ext>
            </a:extLst>
          </p:cNvPr>
          <p:cNvCxnSpPr>
            <a:cxnSpLocks/>
          </p:cNvCxnSpPr>
          <p:nvPr/>
        </p:nvCxnSpPr>
        <p:spPr>
          <a:xfrm>
            <a:off x="2721940" y="3168508"/>
            <a:ext cx="4327446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C740DB2B-EB60-4FD5-894A-D83A7A216D86}"/>
              </a:ext>
            </a:extLst>
          </p:cNvPr>
          <p:cNvSpPr/>
          <p:nvPr/>
        </p:nvSpPr>
        <p:spPr>
          <a:xfrm rot="10800000" flipV="1">
            <a:off x="2721940" y="1410148"/>
            <a:ext cx="4625149" cy="3516722"/>
          </a:xfrm>
          <a:prstGeom prst="arc">
            <a:avLst>
              <a:gd name="adj1" fmla="val 15065723"/>
              <a:gd name="adj2" fmla="val 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BE6612-805D-4477-A7D5-1BD949652C9B}"/>
              </a:ext>
            </a:extLst>
          </p:cNvPr>
          <p:cNvSpPr/>
          <p:nvPr/>
        </p:nvSpPr>
        <p:spPr>
          <a:xfrm>
            <a:off x="2740680" y="2190313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31EA45-16F2-490F-ADA2-E81CE26090FF}"/>
              </a:ext>
            </a:extLst>
          </p:cNvPr>
          <p:cNvSpPr/>
          <p:nvPr/>
        </p:nvSpPr>
        <p:spPr>
          <a:xfrm>
            <a:off x="3200422" y="2145607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EE2EB9-DDA0-4960-8D2C-1A87BC26CF6A}"/>
              </a:ext>
            </a:extLst>
          </p:cNvPr>
          <p:cNvSpPr/>
          <p:nvPr/>
        </p:nvSpPr>
        <p:spPr>
          <a:xfrm>
            <a:off x="4619871" y="1142470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883091-0DBF-4458-9FB7-1F8F329CFFCB}"/>
              </a:ext>
            </a:extLst>
          </p:cNvPr>
          <p:cNvSpPr/>
          <p:nvPr/>
        </p:nvSpPr>
        <p:spPr>
          <a:xfrm>
            <a:off x="3314594" y="1561681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30F311-D54D-4A67-82C8-B2011C3C43E6}"/>
              </a:ext>
            </a:extLst>
          </p:cNvPr>
          <p:cNvSpPr/>
          <p:nvPr/>
        </p:nvSpPr>
        <p:spPr>
          <a:xfrm>
            <a:off x="4322161" y="1547992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4806E83-822F-43C5-82CA-344C4267A295}"/>
              </a:ext>
            </a:extLst>
          </p:cNvPr>
          <p:cNvSpPr/>
          <p:nvPr/>
        </p:nvSpPr>
        <p:spPr>
          <a:xfrm>
            <a:off x="5116820" y="1490392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857392-18B0-4D35-8486-27659D9FAD92}"/>
              </a:ext>
            </a:extLst>
          </p:cNvPr>
          <p:cNvSpPr/>
          <p:nvPr/>
        </p:nvSpPr>
        <p:spPr>
          <a:xfrm>
            <a:off x="5529066" y="1256376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BC3115-53FD-4358-AC3A-601375A02ED2}"/>
              </a:ext>
            </a:extLst>
          </p:cNvPr>
          <p:cNvCxnSpPr>
            <a:cxnSpLocks/>
          </p:cNvCxnSpPr>
          <p:nvPr/>
        </p:nvCxnSpPr>
        <p:spPr>
          <a:xfrm flipH="1">
            <a:off x="2174501" y="1013426"/>
            <a:ext cx="3412818" cy="1561657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B4B82E39-CDC5-40BD-8011-4E9DB4E5977C}"/>
              </a:ext>
            </a:extLst>
          </p:cNvPr>
          <p:cNvSpPr/>
          <p:nvPr/>
        </p:nvSpPr>
        <p:spPr>
          <a:xfrm>
            <a:off x="3880910" y="1300078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E48CF2-526F-47D3-867B-A0E9E5167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45"/>
            <a:ext cx="9144000" cy="511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88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15F674-C0A1-4D56-8E28-089CC83F6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509058" cy="505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2CCB40-09C3-4F16-9317-9C8E646C2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02"/>
            <a:ext cx="9144000" cy="509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06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15F674-C0A1-4D56-8E28-089CC83F6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509058" cy="505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483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553F96-F840-47C7-A4A9-809869363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025"/>
            <a:ext cx="9144000" cy="50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893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2F80C0-7E3C-4E3F-9F3C-48A601506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34"/>
            <a:ext cx="9144000" cy="511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364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5D05BA-C6E3-435C-8CB9-B7E6175CA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181"/>
            <a:ext cx="9144000" cy="51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48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65F00F-4B23-4B07-AD8F-4EDE789BD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46"/>
            <a:ext cx="9144000" cy="511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47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A26023-DD46-4C55-8C68-8CA8D6ED0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87"/>
            <a:ext cx="9144000" cy="51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657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AF0A95-B419-4543-A134-053BC4D9D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51"/>
            <a:ext cx="9144000" cy="512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07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A70F47-EEAC-4CED-8612-6AC444631156}"/>
              </a:ext>
            </a:extLst>
          </p:cNvPr>
          <p:cNvCxnSpPr>
            <a:cxnSpLocks/>
          </p:cNvCxnSpPr>
          <p:nvPr/>
        </p:nvCxnSpPr>
        <p:spPr>
          <a:xfrm flipV="1">
            <a:off x="2721943" y="805424"/>
            <a:ext cx="0" cy="236308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85B37E-7927-4ED1-9807-CE4652B701B6}"/>
              </a:ext>
            </a:extLst>
          </p:cNvPr>
          <p:cNvCxnSpPr>
            <a:cxnSpLocks/>
          </p:cNvCxnSpPr>
          <p:nvPr/>
        </p:nvCxnSpPr>
        <p:spPr>
          <a:xfrm>
            <a:off x="2721940" y="3168508"/>
            <a:ext cx="4327446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C740DB2B-EB60-4FD5-894A-D83A7A216D86}"/>
              </a:ext>
            </a:extLst>
          </p:cNvPr>
          <p:cNvSpPr/>
          <p:nvPr/>
        </p:nvSpPr>
        <p:spPr>
          <a:xfrm rot="10800000" flipV="1">
            <a:off x="2721940" y="1410148"/>
            <a:ext cx="4625149" cy="3516722"/>
          </a:xfrm>
          <a:prstGeom prst="arc">
            <a:avLst>
              <a:gd name="adj1" fmla="val 15065723"/>
              <a:gd name="adj2" fmla="val 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BE6612-805D-4477-A7D5-1BD949652C9B}"/>
              </a:ext>
            </a:extLst>
          </p:cNvPr>
          <p:cNvSpPr/>
          <p:nvPr/>
        </p:nvSpPr>
        <p:spPr>
          <a:xfrm>
            <a:off x="2740680" y="2190313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31EA45-16F2-490F-ADA2-E81CE26090FF}"/>
              </a:ext>
            </a:extLst>
          </p:cNvPr>
          <p:cNvSpPr/>
          <p:nvPr/>
        </p:nvSpPr>
        <p:spPr>
          <a:xfrm>
            <a:off x="3200422" y="2145607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EE2EB9-DDA0-4960-8D2C-1A87BC26CF6A}"/>
              </a:ext>
            </a:extLst>
          </p:cNvPr>
          <p:cNvSpPr/>
          <p:nvPr/>
        </p:nvSpPr>
        <p:spPr>
          <a:xfrm>
            <a:off x="4619871" y="1142470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883091-0DBF-4458-9FB7-1F8F329CFFCB}"/>
              </a:ext>
            </a:extLst>
          </p:cNvPr>
          <p:cNvSpPr/>
          <p:nvPr/>
        </p:nvSpPr>
        <p:spPr>
          <a:xfrm>
            <a:off x="3314594" y="1561681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30F311-D54D-4A67-82C8-B2011C3C43E6}"/>
              </a:ext>
            </a:extLst>
          </p:cNvPr>
          <p:cNvSpPr/>
          <p:nvPr/>
        </p:nvSpPr>
        <p:spPr>
          <a:xfrm>
            <a:off x="4322161" y="1547992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4806E83-822F-43C5-82CA-344C4267A295}"/>
              </a:ext>
            </a:extLst>
          </p:cNvPr>
          <p:cNvSpPr/>
          <p:nvPr/>
        </p:nvSpPr>
        <p:spPr>
          <a:xfrm>
            <a:off x="5116820" y="1490392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857392-18B0-4D35-8486-27659D9FAD92}"/>
              </a:ext>
            </a:extLst>
          </p:cNvPr>
          <p:cNvSpPr/>
          <p:nvPr/>
        </p:nvSpPr>
        <p:spPr>
          <a:xfrm>
            <a:off x="5529066" y="1256376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BC3115-53FD-4358-AC3A-601375A02ED2}"/>
              </a:ext>
            </a:extLst>
          </p:cNvPr>
          <p:cNvCxnSpPr>
            <a:cxnSpLocks/>
          </p:cNvCxnSpPr>
          <p:nvPr/>
        </p:nvCxnSpPr>
        <p:spPr>
          <a:xfrm flipH="1">
            <a:off x="2149557" y="1031198"/>
            <a:ext cx="3526990" cy="1287566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B4B82E39-CDC5-40BD-8011-4E9DB4E5977C}"/>
              </a:ext>
            </a:extLst>
          </p:cNvPr>
          <p:cNvSpPr/>
          <p:nvPr/>
        </p:nvSpPr>
        <p:spPr>
          <a:xfrm>
            <a:off x="3880910" y="1300078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62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1F8A5A-9D37-4DD3-AFFD-E88C4D8BE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2"/>
            <a:ext cx="9144000" cy="513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347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512B34-CDA4-4908-8651-EB99427F6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41"/>
            <a:ext cx="9144000" cy="512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233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92CDBA-F8A3-4EA6-900C-4DDA790A6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181"/>
            <a:ext cx="9144000" cy="51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784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19BAD7-FE93-47C9-BF91-9BE28A8C0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8" y="0"/>
            <a:ext cx="9096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44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0A1D2C-3604-44F5-98DC-38248E743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" y="0"/>
            <a:ext cx="91313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28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2C095D-5A92-4124-9B45-AF2D8B701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82"/>
            <a:ext cx="9144000" cy="508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67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0D96C2-8F28-4E89-8D42-7C9B0780F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34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1EA281-B896-4525-B29D-44FD8718C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34"/>
            <a:ext cx="9144000" cy="511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01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B77ABC-41CC-455C-AA09-47D7EFE6C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2"/>
            <a:ext cx="9144000" cy="513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113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66C8DA-D500-448C-891E-5201932A8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78"/>
            <a:ext cx="9144000" cy="513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4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A70F47-EEAC-4CED-8612-6AC444631156}"/>
              </a:ext>
            </a:extLst>
          </p:cNvPr>
          <p:cNvCxnSpPr>
            <a:cxnSpLocks/>
          </p:cNvCxnSpPr>
          <p:nvPr/>
        </p:nvCxnSpPr>
        <p:spPr>
          <a:xfrm flipV="1">
            <a:off x="2721943" y="805424"/>
            <a:ext cx="0" cy="236308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85B37E-7927-4ED1-9807-CE4652B701B6}"/>
              </a:ext>
            </a:extLst>
          </p:cNvPr>
          <p:cNvCxnSpPr>
            <a:cxnSpLocks/>
          </p:cNvCxnSpPr>
          <p:nvPr/>
        </p:nvCxnSpPr>
        <p:spPr>
          <a:xfrm>
            <a:off x="2721940" y="3168508"/>
            <a:ext cx="4327446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C740DB2B-EB60-4FD5-894A-D83A7A216D86}"/>
              </a:ext>
            </a:extLst>
          </p:cNvPr>
          <p:cNvSpPr/>
          <p:nvPr/>
        </p:nvSpPr>
        <p:spPr>
          <a:xfrm rot="10800000" flipV="1">
            <a:off x="2721940" y="1410148"/>
            <a:ext cx="4625149" cy="3516722"/>
          </a:xfrm>
          <a:prstGeom prst="arc">
            <a:avLst>
              <a:gd name="adj1" fmla="val 15065723"/>
              <a:gd name="adj2" fmla="val 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BE6612-805D-4477-A7D5-1BD949652C9B}"/>
              </a:ext>
            </a:extLst>
          </p:cNvPr>
          <p:cNvSpPr/>
          <p:nvPr/>
        </p:nvSpPr>
        <p:spPr>
          <a:xfrm>
            <a:off x="2740680" y="2190313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31EA45-16F2-490F-ADA2-E81CE26090FF}"/>
              </a:ext>
            </a:extLst>
          </p:cNvPr>
          <p:cNvSpPr/>
          <p:nvPr/>
        </p:nvSpPr>
        <p:spPr>
          <a:xfrm>
            <a:off x="3200422" y="2145607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EE2EB9-DDA0-4960-8D2C-1A87BC26CF6A}"/>
              </a:ext>
            </a:extLst>
          </p:cNvPr>
          <p:cNvSpPr/>
          <p:nvPr/>
        </p:nvSpPr>
        <p:spPr>
          <a:xfrm>
            <a:off x="4619871" y="1142470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883091-0DBF-4458-9FB7-1F8F329CFFCB}"/>
              </a:ext>
            </a:extLst>
          </p:cNvPr>
          <p:cNvSpPr/>
          <p:nvPr/>
        </p:nvSpPr>
        <p:spPr>
          <a:xfrm>
            <a:off x="3314594" y="1561681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30F311-D54D-4A67-82C8-B2011C3C43E6}"/>
              </a:ext>
            </a:extLst>
          </p:cNvPr>
          <p:cNvSpPr/>
          <p:nvPr/>
        </p:nvSpPr>
        <p:spPr>
          <a:xfrm>
            <a:off x="4322161" y="1547992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4806E83-822F-43C5-82CA-344C4267A295}"/>
              </a:ext>
            </a:extLst>
          </p:cNvPr>
          <p:cNvSpPr/>
          <p:nvPr/>
        </p:nvSpPr>
        <p:spPr>
          <a:xfrm>
            <a:off x="5116820" y="1490392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857392-18B0-4D35-8486-27659D9FAD92}"/>
              </a:ext>
            </a:extLst>
          </p:cNvPr>
          <p:cNvSpPr/>
          <p:nvPr/>
        </p:nvSpPr>
        <p:spPr>
          <a:xfrm>
            <a:off x="5529066" y="1256376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BC3115-53FD-4358-AC3A-601375A02ED2}"/>
              </a:ext>
            </a:extLst>
          </p:cNvPr>
          <p:cNvCxnSpPr>
            <a:cxnSpLocks/>
          </p:cNvCxnSpPr>
          <p:nvPr/>
        </p:nvCxnSpPr>
        <p:spPr>
          <a:xfrm flipH="1">
            <a:off x="2212352" y="1179490"/>
            <a:ext cx="3741134" cy="81573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B4B82E39-CDC5-40BD-8011-4E9DB4E5977C}"/>
              </a:ext>
            </a:extLst>
          </p:cNvPr>
          <p:cNvSpPr/>
          <p:nvPr/>
        </p:nvSpPr>
        <p:spPr>
          <a:xfrm>
            <a:off x="3880910" y="1300078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415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EBE8E7-E67E-4919-A0C1-775413AF7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" y="11017"/>
            <a:ext cx="91276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792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CE287D-E3E4-4404-9D83-C0FE39CE1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883"/>
            <a:ext cx="9144000" cy="51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788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273C3C-D29B-4456-9CD2-0F895EF48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9"/>
            <a:ext cx="9144000" cy="51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995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B1C880-47B9-4FA5-960E-674D95CCF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70"/>
            <a:ext cx="9144000" cy="51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0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97B3D4-FA41-4A68-A514-D58C08A3A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78"/>
            <a:ext cx="9144000" cy="513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80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3D8071-91C6-44C7-BABF-CD412C047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0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399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EEE124-87AD-4691-ACC0-D83E2856B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62" y="2019300"/>
            <a:ext cx="59340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611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56C515-8F9E-49E5-B654-7C01AB1CC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08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179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E64EBE-40E4-4A2B-ADDE-D4F2DCFDB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59"/>
            <a:ext cx="9144000" cy="512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393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D9293B-BE2D-4E67-B65B-250410752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34"/>
            <a:ext cx="9144000" cy="511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11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A70F47-EEAC-4CED-8612-6AC444631156}"/>
              </a:ext>
            </a:extLst>
          </p:cNvPr>
          <p:cNvCxnSpPr>
            <a:cxnSpLocks/>
          </p:cNvCxnSpPr>
          <p:nvPr/>
        </p:nvCxnSpPr>
        <p:spPr>
          <a:xfrm flipV="1">
            <a:off x="2721943" y="805424"/>
            <a:ext cx="0" cy="236308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85B37E-7927-4ED1-9807-CE4652B701B6}"/>
              </a:ext>
            </a:extLst>
          </p:cNvPr>
          <p:cNvCxnSpPr>
            <a:cxnSpLocks/>
          </p:cNvCxnSpPr>
          <p:nvPr/>
        </p:nvCxnSpPr>
        <p:spPr>
          <a:xfrm>
            <a:off x="2721940" y="3168508"/>
            <a:ext cx="4327446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C740DB2B-EB60-4FD5-894A-D83A7A216D86}"/>
              </a:ext>
            </a:extLst>
          </p:cNvPr>
          <p:cNvSpPr/>
          <p:nvPr/>
        </p:nvSpPr>
        <p:spPr>
          <a:xfrm rot="10800000" flipV="1">
            <a:off x="2721940" y="1410148"/>
            <a:ext cx="4625149" cy="3516722"/>
          </a:xfrm>
          <a:prstGeom prst="arc">
            <a:avLst>
              <a:gd name="adj1" fmla="val 15065723"/>
              <a:gd name="adj2" fmla="val 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BE6612-805D-4477-A7D5-1BD949652C9B}"/>
              </a:ext>
            </a:extLst>
          </p:cNvPr>
          <p:cNvSpPr/>
          <p:nvPr/>
        </p:nvSpPr>
        <p:spPr>
          <a:xfrm>
            <a:off x="2740680" y="2190313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31EA45-16F2-490F-ADA2-E81CE26090FF}"/>
              </a:ext>
            </a:extLst>
          </p:cNvPr>
          <p:cNvSpPr/>
          <p:nvPr/>
        </p:nvSpPr>
        <p:spPr>
          <a:xfrm>
            <a:off x="3200422" y="2145607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EE2EB9-DDA0-4960-8D2C-1A87BC26CF6A}"/>
              </a:ext>
            </a:extLst>
          </p:cNvPr>
          <p:cNvSpPr/>
          <p:nvPr/>
        </p:nvSpPr>
        <p:spPr>
          <a:xfrm>
            <a:off x="4619871" y="1142470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883091-0DBF-4458-9FB7-1F8F329CFFCB}"/>
              </a:ext>
            </a:extLst>
          </p:cNvPr>
          <p:cNvSpPr/>
          <p:nvPr/>
        </p:nvSpPr>
        <p:spPr>
          <a:xfrm>
            <a:off x="3314594" y="1561681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30F311-D54D-4A67-82C8-B2011C3C43E6}"/>
              </a:ext>
            </a:extLst>
          </p:cNvPr>
          <p:cNvSpPr/>
          <p:nvPr/>
        </p:nvSpPr>
        <p:spPr>
          <a:xfrm>
            <a:off x="4322161" y="1547992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4806E83-822F-43C5-82CA-344C4267A295}"/>
              </a:ext>
            </a:extLst>
          </p:cNvPr>
          <p:cNvSpPr/>
          <p:nvPr/>
        </p:nvSpPr>
        <p:spPr>
          <a:xfrm>
            <a:off x="5116820" y="1490392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857392-18B0-4D35-8486-27659D9FAD92}"/>
              </a:ext>
            </a:extLst>
          </p:cNvPr>
          <p:cNvSpPr/>
          <p:nvPr/>
        </p:nvSpPr>
        <p:spPr>
          <a:xfrm>
            <a:off x="5529066" y="1256376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BC3115-53FD-4358-AC3A-601375A02ED2}"/>
              </a:ext>
            </a:extLst>
          </p:cNvPr>
          <p:cNvCxnSpPr>
            <a:cxnSpLocks/>
          </p:cNvCxnSpPr>
          <p:nvPr/>
        </p:nvCxnSpPr>
        <p:spPr>
          <a:xfrm flipH="1">
            <a:off x="2149557" y="1031198"/>
            <a:ext cx="3526990" cy="1287566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B4B82E39-CDC5-40BD-8011-4E9DB4E5977C}"/>
              </a:ext>
            </a:extLst>
          </p:cNvPr>
          <p:cNvSpPr/>
          <p:nvPr/>
        </p:nvSpPr>
        <p:spPr>
          <a:xfrm>
            <a:off x="3880910" y="1300078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434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9C2022-368B-4E7A-A916-7698A1077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651"/>
            <a:ext cx="9144000" cy="510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753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782F89-FB4D-4415-AF5F-07B1D2351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" y="0"/>
            <a:ext cx="91421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997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5626EC-6CE5-4639-8BA5-85C5DB87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84"/>
            <a:ext cx="9144000" cy="513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00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0D7AAE-843C-4A69-9377-5FCA7C4A8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" y="0"/>
            <a:ext cx="91295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08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FBB360-F0DE-4E49-A2A9-D76C2E32C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10"/>
            <a:ext cx="9144000" cy="510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721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B8E7F5-ECE2-40FD-BDC7-422E4E61B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59"/>
            <a:ext cx="9144000" cy="512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786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EA24DF-2FC8-4A69-98B6-80CC81BA2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774" y="1022505"/>
            <a:ext cx="3419475" cy="1885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4A82AB-7CA0-466D-9E6E-05849A5C5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251" y="0"/>
            <a:ext cx="4991325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52F0E5-CBA7-417B-8757-781A1E8C5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036" y="3117779"/>
            <a:ext cx="4301964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6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801670-0F83-486E-A013-F9526EB6D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686300" cy="4829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39BC10-AA60-4EA1-AD50-478EAD3D3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300" y="850815"/>
            <a:ext cx="4457700" cy="211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354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0E8BD6-94C7-4983-B338-831E3B891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705350" cy="487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F7A1B6-61F3-4C14-91E1-00D55C85D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0"/>
            <a:ext cx="4572000" cy="163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5CC727-ADE3-40EA-A24C-32232FE22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009775"/>
            <a:ext cx="45720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6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5CC727-ADE3-40EA-A24C-32232FE22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09775"/>
            <a:ext cx="4572000" cy="1123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50A09F-BBF5-447F-9044-0DE66F9DC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710" y="0"/>
            <a:ext cx="4562475" cy="2085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44C05-D041-46BF-9C8F-A5C728202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8297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1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A70F47-EEAC-4CED-8612-6AC444631156}"/>
              </a:ext>
            </a:extLst>
          </p:cNvPr>
          <p:cNvCxnSpPr>
            <a:cxnSpLocks/>
          </p:cNvCxnSpPr>
          <p:nvPr/>
        </p:nvCxnSpPr>
        <p:spPr>
          <a:xfrm flipV="1">
            <a:off x="2721943" y="805424"/>
            <a:ext cx="0" cy="236308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85B37E-7927-4ED1-9807-CE4652B701B6}"/>
              </a:ext>
            </a:extLst>
          </p:cNvPr>
          <p:cNvCxnSpPr>
            <a:cxnSpLocks/>
          </p:cNvCxnSpPr>
          <p:nvPr/>
        </p:nvCxnSpPr>
        <p:spPr>
          <a:xfrm>
            <a:off x="2721940" y="3168508"/>
            <a:ext cx="4327446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C740DB2B-EB60-4FD5-894A-D83A7A216D86}"/>
              </a:ext>
            </a:extLst>
          </p:cNvPr>
          <p:cNvSpPr/>
          <p:nvPr/>
        </p:nvSpPr>
        <p:spPr>
          <a:xfrm rot="10800000" flipV="1">
            <a:off x="2721940" y="1410148"/>
            <a:ext cx="4625149" cy="3516722"/>
          </a:xfrm>
          <a:prstGeom prst="arc">
            <a:avLst>
              <a:gd name="adj1" fmla="val 15065723"/>
              <a:gd name="adj2" fmla="val 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BE6612-805D-4477-A7D5-1BD949652C9B}"/>
              </a:ext>
            </a:extLst>
          </p:cNvPr>
          <p:cNvSpPr/>
          <p:nvPr/>
        </p:nvSpPr>
        <p:spPr>
          <a:xfrm>
            <a:off x="2740680" y="2190313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31EA45-16F2-490F-ADA2-E81CE26090FF}"/>
              </a:ext>
            </a:extLst>
          </p:cNvPr>
          <p:cNvSpPr/>
          <p:nvPr/>
        </p:nvSpPr>
        <p:spPr>
          <a:xfrm>
            <a:off x="3200422" y="2145607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EE2EB9-DDA0-4960-8D2C-1A87BC26CF6A}"/>
              </a:ext>
            </a:extLst>
          </p:cNvPr>
          <p:cNvSpPr/>
          <p:nvPr/>
        </p:nvSpPr>
        <p:spPr>
          <a:xfrm>
            <a:off x="4619871" y="1142470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883091-0DBF-4458-9FB7-1F8F329CFFCB}"/>
              </a:ext>
            </a:extLst>
          </p:cNvPr>
          <p:cNvSpPr/>
          <p:nvPr/>
        </p:nvSpPr>
        <p:spPr>
          <a:xfrm>
            <a:off x="3314594" y="1561681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30F311-D54D-4A67-82C8-B2011C3C43E6}"/>
              </a:ext>
            </a:extLst>
          </p:cNvPr>
          <p:cNvSpPr/>
          <p:nvPr/>
        </p:nvSpPr>
        <p:spPr>
          <a:xfrm>
            <a:off x="4322161" y="1547992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4806E83-822F-43C5-82CA-344C4267A295}"/>
              </a:ext>
            </a:extLst>
          </p:cNvPr>
          <p:cNvSpPr/>
          <p:nvPr/>
        </p:nvSpPr>
        <p:spPr>
          <a:xfrm>
            <a:off x="5116820" y="1490392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857392-18B0-4D35-8486-27659D9FAD92}"/>
              </a:ext>
            </a:extLst>
          </p:cNvPr>
          <p:cNvSpPr/>
          <p:nvPr/>
        </p:nvSpPr>
        <p:spPr>
          <a:xfrm>
            <a:off x="5529066" y="1256376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BC3115-53FD-4358-AC3A-601375A02ED2}"/>
              </a:ext>
            </a:extLst>
          </p:cNvPr>
          <p:cNvCxnSpPr>
            <a:cxnSpLocks/>
          </p:cNvCxnSpPr>
          <p:nvPr/>
        </p:nvCxnSpPr>
        <p:spPr>
          <a:xfrm flipH="1">
            <a:off x="2174501" y="1013426"/>
            <a:ext cx="3412818" cy="1561657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B4B82E39-CDC5-40BD-8011-4E9DB4E5977C}"/>
              </a:ext>
            </a:extLst>
          </p:cNvPr>
          <p:cNvSpPr/>
          <p:nvPr/>
        </p:nvSpPr>
        <p:spPr>
          <a:xfrm>
            <a:off x="3880910" y="1300078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65BC64-5E5E-4A70-AD03-568B1226C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836" y="3389899"/>
            <a:ext cx="28479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7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4B8B9E-BC5B-4CA0-9CDD-9A21F85E7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712" y="661987"/>
            <a:ext cx="38385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058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5DB997-8889-4762-ABB0-D5276C450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12"/>
            <a:ext cx="9144000" cy="511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385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E4CFD7-969E-45AB-8AC7-1C92BAEF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8493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0870EA-D1D7-4F13-8C56-983DB96C6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932" y="0"/>
            <a:ext cx="465906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077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E4CFD7-969E-45AB-8AC7-1C92BAEFA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84932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D4DF6C-3C74-4040-B53D-A37E4D213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350" y="0"/>
            <a:ext cx="48196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625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AEF58C-43F0-46D3-A75C-1161B1859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236793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DBB9D4-AA31-442D-93D0-E04AB74AB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793" y="583148"/>
            <a:ext cx="44481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834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FCB55A-026A-4652-A770-4FCA35AB3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93172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CF7D4-7C1D-4D99-B6EB-5AE7BEC49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695" y="1397822"/>
            <a:ext cx="44767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3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AEF58C-43F0-46D3-A75C-1161B1859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236793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2919DB-8C34-41B5-98E2-3B7948C05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793" y="1073168"/>
            <a:ext cx="41433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049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AEF58C-43F0-46D3-A75C-1161B1859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236793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C0F802-6F0A-4D7C-9E8F-3F8F2F6AB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954" y="583894"/>
            <a:ext cx="4968046" cy="354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739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D43236-E2E7-4084-97B9-2CF7BD661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0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573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B65ECC-ED45-4412-BB6C-E6CAA808B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29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72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A70F47-EEAC-4CED-8612-6AC444631156}"/>
              </a:ext>
            </a:extLst>
          </p:cNvPr>
          <p:cNvCxnSpPr>
            <a:cxnSpLocks/>
          </p:cNvCxnSpPr>
          <p:nvPr/>
        </p:nvCxnSpPr>
        <p:spPr>
          <a:xfrm flipV="1">
            <a:off x="2721943" y="805424"/>
            <a:ext cx="0" cy="236308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85B37E-7927-4ED1-9807-CE4652B701B6}"/>
              </a:ext>
            </a:extLst>
          </p:cNvPr>
          <p:cNvCxnSpPr>
            <a:cxnSpLocks/>
          </p:cNvCxnSpPr>
          <p:nvPr/>
        </p:nvCxnSpPr>
        <p:spPr>
          <a:xfrm>
            <a:off x="2721940" y="3168508"/>
            <a:ext cx="4327446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C740DB2B-EB60-4FD5-894A-D83A7A216D86}"/>
              </a:ext>
            </a:extLst>
          </p:cNvPr>
          <p:cNvSpPr/>
          <p:nvPr/>
        </p:nvSpPr>
        <p:spPr>
          <a:xfrm rot="10800000" flipV="1">
            <a:off x="2721940" y="1410148"/>
            <a:ext cx="4625149" cy="3516722"/>
          </a:xfrm>
          <a:prstGeom prst="arc">
            <a:avLst>
              <a:gd name="adj1" fmla="val 15065723"/>
              <a:gd name="adj2" fmla="val 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BE6612-805D-4477-A7D5-1BD949652C9B}"/>
              </a:ext>
            </a:extLst>
          </p:cNvPr>
          <p:cNvSpPr/>
          <p:nvPr/>
        </p:nvSpPr>
        <p:spPr>
          <a:xfrm>
            <a:off x="2740680" y="2190313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31EA45-16F2-490F-ADA2-E81CE26090FF}"/>
              </a:ext>
            </a:extLst>
          </p:cNvPr>
          <p:cNvSpPr/>
          <p:nvPr/>
        </p:nvSpPr>
        <p:spPr>
          <a:xfrm>
            <a:off x="3200422" y="2145607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EE2EB9-DDA0-4960-8D2C-1A87BC26CF6A}"/>
              </a:ext>
            </a:extLst>
          </p:cNvPr>
          <p:cNvSpPr/>
          <p:nvPr/>
        </p:nvSpPr>
        <p:spPr>
          <a:xfrm>
            <a:off x="4619871" y="1142470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883091-0DBF-4458-9FB7-1F8F329CFFCB}"/>
              </a:ext>
            </a:extLst>
          </p:cNvPr>
          <p:cNvSpPr/>
          <p:nvPr/>
        </p:nvSpPr>
        <p:spPr>
          <a:xfrm>
            <a:off x="3314594" y="1561681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30F311-D54D-4A67-82C8-B2011C3C43E6}"/>
              </a:ext>
            </a:extLst>
          </p:cNvPr>
          <p:cNvSpPr/>
          <p:nvPr/>
        </p:nvSpPr>
        <p:spPr>
          <a:xfrm>
            <a:off x="4322161" y="1547992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4806E83-822F-43C5-82CA-344C4267A295}"/>
              </a:ext>
            </a:extLst>
          </p:cNvPr>
          <p:cNvSpPr/>
          <p:nvPr/>
        </p:nvSpPr>
        <p:spPr>
          <a:xfrm>
            <a:off x="5116820" y="1490392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857392-18B0-4D35-8486-27659D9FAD92}"/>
              </a:ext>
            </a:extLst>
          </p:cNvPr>
          <p:cNvSpPr/>
          <p:nvPr/>
        </p:nvSpPr>
        <p:spPr>
          <a:xfrm>
            <a:off x="5529066" y="1256376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4B82E39-CDC5-40BD-8011-4E9DB4E5977C}"/>
              </a:ext>
            </a:extLst>
          </p:cNvPr>
          <p:cNvSpPr/>
          <p:nvPr/>
        </p:nvSpPr>
        <p:spPr>
          <a:xfrm>
            <a:off x="3880910" y="1300078"/>
            <a:ext cx="202009" cy="21264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23BF74-C276-4913-AE2C-029CAE2C6576}"/>
              </a:ext>
            </a:extLst>
          </p:cNvPr>
          <p:cNvSpPr/>
          <p:nvPr/>
        </p:nvSpPr>
        <p:spPr>
          <a:xfrm>
            <a:off x="2721935" y="1286540"/>
            <a:ext cx="2902688" cy="1796902"/>
          </a:xfrm>
          <a:custGeom>
            <a:avLst/>
            <a:gdLst>
              <a:gd name="connsiteX0" fmla="*/ 0 w 2902688"/>
              <a:gd name="connsiteY0" fmla="*/ 1796902 h 1796902"/>
              <a:gd name="connsiteX1" fmla="*/ 42530 w 2902688"/>
              <a:gd name="connsiteY1" fmla="*/ 1711841 h 1796902"/>
              <a:gd name="connsiteX2" fmla="*/ 63795 w 2902688"/>
              <a:gd name="connsiteY2" fmla="*/ 1222744 h 1796902"/>
              <a:gd name="connsiteX3" fmla="*/ 74428 w 2902688"/>
              <a:gd name="connsiteY3" fmla="*/ 1190846 h 1796902"/>
              <a:gd name="connsiteX4" fmla="*/ 116958 w 2902688"/>
              <a:gd name="connsiteY4" fmla="*/ 1127051 h 1796902"/>
              <a:gd name="connsiteX5" fmla="*/ 148856 w 2902688"/>
              <a:gd name="connsiteY5" fmla="*/ 1063255 h 1796902"/>
              <a:gd name="connsiteX6" fmla="*/ 180753 w 2902688"/>
              <a:gd name="connsiteY6" fmla="*/ 1052623 h 1796902"/>
              <a:gd name="connsiteX7" fmla="*/ 265814 w 2902688"/>
              <a:gd name="connsiteY7" fmla="*/ 1063255 h 1796902"/>
              <a:gd name="connsiteX8" fmla="*/ 329609 w 2902688"/>
              <a:gd name="connsiteY8" fmla="*/ 1073888 h 1796902"/>
              <a:gd name="connsiteX9" fmla="*/ 404037 w 2902688"/>
              <a:gd name="connsiteY9" fmla="*/ 1084520 h 1796902"/>
              <a:gd name="connsiteX10" fmla="*/ 584791 w 2902688"/>
              <a:gd name="connsiteY10" fmla="*/ 1073888 h 1796902"/>
              <a:gd name="connsiteX11" fmla="*/ 606056 w 2902688"/>
              <a:gd name="connsiteY11" fmla="*/ 1041990 h 1796902"/>
              <a:gd name="connsiteX12" fmla="*/ 616688 w 2902688"/>
              <a:gd name="connsiteY12" fmla="*/ 1010093 h 1796902"/>
              <a:gd name="connsiteX13" fmla="*/ 637953 w 2902688"/>
              <a:gd name="connsiteY13" fmla="*/ 988827 h 1796902"/>
              <a:gd name="connsiteX14" fmla="*/ 659218 w 2902688"/>
              <a:gd name="connsiteY14" fmla="*/ 956930 h 1796902"/>
              <a:gd name="connsiteX15" fmla="*/ 659218 w 2902688"/>
              <a:gd name="connsiteY15" fmla="*/ 542260 h 1796902"/>
              <a:gd name="connsiteX16" fmla="*/ 648586 w 2902688"/>
              <a:gd name="connsiteY16" fmla="*/ 510362 h 1796902"/>
              <a:gd name="connsiteX17" fmla="*/ 659218 w 2902688"/>
              <a:gd name="connsiteY17" fmla="*/ 425302 h 1796902"/>
              <a:gd name="connsiteX18" fmla="*/ 712381 w 2902688"/>
              <a:gd name="connsiteY18" fmla="*/ 393404 h 1796902"/>
              <a:gd name="connsiteX19" fmla="*/ 744279 w 2902688"/>
              <a:gd name="connsiteY19" fmla="*/ 372139 h 1796902"/>
              <a:gd name="connsiteX20" fmla="*/ 786809 w 2902688"/>
              <a:gd name="connsiteY20" fmla="*/ 361507 h 1796902"/>
              <a:gd name="connsiteX21" fmla="*/ 850605 w 2902688"/>
              <a:gd name="connsiteY21" fmla="*/ 340241 h 1796902"/>
              <a:gd name="connsiteX22" fmla="*/ 882502 w 2902688"/>
              <a:gd name="connsiteY22" fmla="*/ 329609 h 1796902"/>
              <a:gd name="connsiteX23" fmla="*/ 914400 w 2902688"/>
              <a:gd name="connsiteY23" fmla="*/ 308344 h 1796902"/>
              <a:gd name="connsiteX24" fmla="*/ 1020725 w 2902688"/>
              <a:gd name="connsiteY24" fmla="*/ 276446 h 1796902"/>
              <a:gd name="connsiteX25" fmla="*/ 1084521 w 2902688"/>
              <a:gd name="connsiteY25" fmla="*/ 255181 h 1796902"/>
              <a:gd name="connsiteX26" fmla="*/ 1137684 w 2902688"/>
              <a:gd name="connsiteY26" fmla="*/ 212651 h 1796902"/>
              <a:gd name="connsiteX27" fmla="*/ 1201479 w 2902688"/>
              <a:gd name="connsiteY27" fmla="*/ 180753 h 1796902"/>
              <a:gd name="connsiteX28" fmla="*/ 1265274 w 2902688"/>
              <a:gd name="connsiteY28" fmla="*/ 148855 h 1796902"/>
              <a:gd name="connsiteX29" fmla="*/ 1318437 w 2902688"/>
              <a:gd name="connsiteY29" fmla="*/ 191386 h 1796902"/>
              <a:gd name="connsiteX30" fmla="*/ 1350335 w 2902688"/>
              <a:gd name="connsiteY30" fmla="*/ 212651 h 1796902"/>
              <a:gd name="connsiteX31" fmla="*/ 1403498 w 2902688"/>
              <a:gd name="connsiteY31" fmla="*/ 276446 h 1796902"/>
              <a:gd name="connsiteX32" fmla="*/ 1467293 w 2902688"/>
              <a:gd name="connsiteY32" fmla="*/ 308344 h 1796902"/>
              <a:gd name="connsiteX33" fmla="*/ 1520456 w 2902688"/>
              <a:gd name="connsiteY33" fmla="*/ 350874 h 1796902"/>
              <a:gd name="connsiteX34" fmla="*/ 1637414 w 2902688"/>
              <a:gd name="connsiteY34" fmla="*/ 404037 h 1796902"/>
              <a:gd name="connsiteX35" fmla="*/ 1754372 w 2902688"/>
              <a:gd name="connsiteY35" fmla="*/ 393404 h 1796902"/>
              <a:gd name="connsiteX36" fmla="*/ 1807535 w 2902688"/>
              <a:gd name="connsiteY36" fmla="*/ 297711 h 1796902"/>
              <a:gd name="connsiteX37" fmla="*/ 1818167 w 2902688"/>
              <a:gd name="connsiteY37" fmla="*/ 255181 h 1796902"/>
              <a:gd name="connsiteX38" fmla="*/ 1839432 w 2902688"/>
              <a:gd name="connsiteY38" fmla="*/ 223283 h 1796902"/>
              <a:gd name="connsiteX39" fmla="*/ 1860698 w 2902688"/>
              <a:gd name="connsiteY39" fmla="*/ 127590 h 1796902"/>
              <a:gd name="connsiteX40" fmla="*/ 1881963 w 2902688"/>
              <a:gd name="connsiteY40" fmla="*/ 95693 h 1796902"/>
              <a:gd name="connsiteX41" fmla="*/ 1924493 w 2902688"/>
              <a:gd name="connsiteY41" fmla="*/ 21265 h 1796902"/>
              <a:gd name="connsiteX42" fmla="*/ 1988288 w 2902688"/>
              <a:gd name="connsiteY42" fmla="*/ 0 h 1796902"/>
              <a:gd name="connsiteX43" fmla="*/ 2073349 w 2902688"/>
              <a:gd name="connsiteY43" fmla="*/ 10632 h 1796902"/>
              <a:gd name="connsiteX44" fmla="*/ 2137144 w 2902688"/>
              <a:gd name="connsiteY44" fmla="*/ 53162 h 1796902"/>
              <a:gd name="connsiteX45" fmla="*/ 2169042 w 2902688"/>
              <a:gd name="connsiteY45" fmla="*/ 74427 h 1796902"/>
              <a:gd name="connsiteX46" fmla="*/ 2222205 w 2902688"/>
              <a:gd name="connsiteY46" fmla="*/ 116958 h 1796902"/>
              <a:gd name="connsiteX47" fmla="*/ 2243470 w 2902688"/>
              <a:gd name="connsiteY47" fmla="*/ 148855 h 1796902"/>
              <a:gd name="connsiteX48" fmla="*/ 2275367 w 2902688"/>
              <a:gd name="connsiteY48" fmla="*/ 170120 h 1796902"/>
              <a:gd name="connsiteX49" fmla="*/ 2286000 w 2902688"/>
              <a:gd name="connsiteY49" fmla="*/ 202018 h 1796902"/>
              <a:gd name="connsiteX50" fmla="*/ 2317898 w 2902688"/>
              <a:gd name="connsiteY50" fmla="*/ 223283 h 1796902"/>
              <a:gd name="connsiteX51" fmla="*/ 2349795 w 2902688"/>
              <a:gd name="connsiteY51" fmla="*/ 255181 h 1796902"/>
              <a:gd name="connsiteX52" fmla="*/ 2413591 w 2902688"/>
              <a:gd name="connsiteY52" fmla="*/ 276446 h 1796902"/>
              <a:gd name="connsiteX53" fmla="*/ 2445488 w 2902688"/>
              <a:gd name="connsiteY53" fmla="*/ 287079 h 1796902"/>
              <a:gd name="connsiteX54" fmla="*/ 2477386 w 2902688"/>
              <a:gd name="connsiteY54" fmla="*/ 308344 h 1796902"/>
              <a:gd name="connsiteX55" fmla="*/ 2562446 w 2902688"/>
              <a:gd name="connsiteY55" fmla="*/ 297711 h 1796902"/>
              <a:gd name="connsiteX56" fmla="*/ 2626242 w 2902688"/>
              <a:gd name="connsiteY56" fmla="*/ 255181 h 1796902"/>
              <a:gd name="connsiteX57" fmla="*/ 2658139 w 2902688"/>
              <a:gd name="connsiteY57" fmla="*/ 244548 h 1796902"/>
              <a:gd name="connsiteX58" fmla="*/ 2711302 w 2902688"/>
              <a:gd name="connsiteY58" fmla="*/ 191386 h 1796902"/>
              <a:gd name="connsiteX59" fmla="*/ 2721935 w 2902688"/>
              <a:gd name="connsiteY59" fmla="*/ 159488 h 1796902"/>
              <a:gd name="connsiteX60" fmla="*/ 2775098 w 2902688"/>
              <a:gd name="connsiteY60" fmla="*/ 106325 h 1796902"/>
              <a:gd name="connsiteX61" fmla="*/ 2902688 w 2902688"/>
              <a:gd name="connsiteY61" fmla="*/ 95693 h 179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902688" h="1796902" extrusionOk="0">
                <a:moveTo>
                  <a:pt x="0" y="1796902"/>
                </a:moveTo>
                <a:cubicBezTo>
                  <a:pt x="11198" y="1782209"/>
                  <a:pt x="41266" y="1733960"/>
                  <a:pt x="42530" y="1711841"/>
                </a:cubicBezTo>
                <a:cubicBezTo>
                  <a:pt x="56038" y="1500254"/>
                  <a:pt x="20163" y="1388975"/>
                  <a:pt x="63795" y="1222744"/>
                </a:cubicBezTo>
                <a:cubicBezTo>
                  <a:pt x="66920" y="1209965"/>
                  <a:pt x="71736" y="1201999"/>
                  <a:pt x="74428" y="1190846"/>
                </a:cubicBezTo>
                <a:cubicBezTo>
                  <a:pt x="87880" y="1169308"/>
                  <a:pt x="107903" y="1158741"/>
                  <a:pt x="116958" y="1127051"/>
                </a:cubicBezTo>
                <a:cubicBezTo>
                  <a:pt x="120152" y="1102725"/>
                  <a:pt x="127853" y="1073288"/>
                  <a:pt x="148856" y="1063255"/>
                </a:cubicBezTo>
                <a:cubicBezTo>
                  <a:pt x="157627" y="1053540"/>
                  <a:pt x="167991" y="1055731"/>
                  <a:pt x="180753" y="1052623"/>
                </a:cubicBezTo>
                <a:cubicBezTo>
                  <a:pt x="204254" y="1049625"/>
                  <a:pt x="233480" y="1068526"/>
                  <a:pt x="265814" y="1063255"/>
                </a:cubicBezTo>
                <a:cubicBezTo>
                  <a:pt x="286395" y="1062873"/>
                  <a:pt x="308124" y="1071994"/>
                  <a:pt x="329609" y="1073888"/>
                </a:cubicBezTo>
                <a:cubicBezTo>
                  <a:pt x="359060" y="1075351"/>
                  <a:pt x="378278" y="1078618"/>
                  <a:pt x="404037" y="1084520"/>
                </a:cubicBezTo>
                <a:cubicBezTo>
                  <a:pt x="451713" y="1090737"/>
                  <a:pt x="537944" y="1079987"/>
                  <a:pt x="584791" y="1073888"/>
                </a:cubicBezTo>
                <a:cubicBezTo>
                  <a:pt x="596524" y="1070074"/>
                  <a:pt x="597367" y="1052130"/>
                  <a:pt x="606056" y="1041990"/>
                </a:cubicBezTo>
                <a:cubicBezTo>
                  <a:pt x="611041" y="1033557"/>
                  <a:pt x="610679" y="1020052"/>
                  <a:pt x="616688" y="1010093"/>
                </a:cubicBezTo>
                <a:cubicBezTo>
                  <a:pt x="623456" y="1001509"/>
                  <a:pt x="631066" y="993772"/>
                  <a:pt x="637953" y="988827"/>
                </a:cubicBezTo>
                <a:cubicBezTo>
                  <a:pt x="643442" y="979095"/>
                  <a:pt x="652526" y="968113"/>
                  <a:pt x="659218" y="956930"/>
                </a:cubicBezTo>
                <a:cubicBezTo>
                  <a:pt x="670978" y="756809"/>
                  <a:pt x="680802" y="801774"/>
                  <a:pt x="659218" y="542260"/>
                </a:cubicBezTo>
                <a:cubicBezTo>
                  <a:pt x="658405" y="530622"/>
                  <a:pt x="652163" y="519359"/>
                  <a:pt x="648586" y="510362"/>
                </a:cubicBezTo>
                <a:cubicBezTo>
                  <a:pt x="645748" y="477766"/>
                  <a:pt x="652427" y="453501"/>
                  <a:pt x="659218" y="425302"/>
                </a:cubicBezTo>
                <a:cubicBezTo>
                  <a:pt x="664112" y="400142"/>
                  <a:pt x="692605" y="398835"/>
                  <a:pt x="712381" y="393404"/>
                </a:cubicBezTo>
                <a:cubicBezTo>
                  <a:pt x="722134" y="390992"/>
                  <a:pt x="732063" y="376355"/>
                  <a:pt x="744279" y="372139"/>
                </a:cubicBezTo>
                <a:cubicBezTo>
                  <a:pt x="761420" y="365887"/>
                  <a:pt x="770870" y="366650"/>
                  <a:pt x="786809" y="361507"/>
                </a:cubicBezTo>
                <a:cubicBezTo>
                  <a:pt x="807616" y="358198"/>
                  <a:pt x="829083" y="344609"/>
                  <a:pt x="850605" y="340241"/>
                </a:cubicBezTo>
                <a:cubicBezTo>
                  <a:pt x="857246" y="337780"/>
                  <a:pt x="871650" y="336988"/>
                  <a:pt x="882502" y="329609"/>
                </a:cubicBezTo>
                <a:cubicBezTo>
                  <a:pt x="893470" y="322767"/>
                  <a:pt x="903818" y="313904"/>
                  <a:pt x="914400" y="308344"/>
                </a:cubicBezTo>
                <a:cubicBezTo>
                  <a:pt x="968229" y="283594"/>
                  <a:pt x="973110" y="291120"/>
                  <a:pt x="1020725" y="276446"/>
                </a:cubicBezTo>
                <a:cubicBezTo>
                  <a:pt x="1042195" y="270004"/>
                  <a:pt x="1084521" y="255181"/>
                  <a:pt x="1084521" y="255181"/>
                </a:cubicBezTo>
                <a:cubicBezTo>
                  <a:pt x="1178691" y="192620"/>
                  <a:pt x="1067335" y="258976"/>
                  <a:pt x="1137684" y="212651"/>
                </a:cubicBezTo>
                <a:cubicBezTo>
                  <a:pt x="1196747" y="168738"/>
                  <a:pt x="1139770" y="197014"/>
                  <a:pt x="1201479" y="180753"/>
                </a:cubicBezTo>
                <a:cubicBezTo>
                  <a:pt x="1282609" y="128604"/>
                  <a:pt x="1177289" y="181865"/>
                  <a:pt x="1265274" y="148855"/>
                </a:cubicBezTo>
                <a:cubicBezTo>
                  <a:pt x="1335169" y="165956"/>
                  <a:pt x="1273171" y="135006"/>
                  <a:pt x="1318437" y="191386"/>
                </a:cubicBezTo>
                <a:cubicBezTo>
                  <a:pt x="1328721" y="198757"/>
                  <a:pt x="1342978" y="204905"/>
                  <a:pt x="1350335" y="212651"/>
                </a:cubicBezTo>
                <a:cubicBezTo>
                  <a:pt x="1458535" y="296998"/>
                  <a:pt x="1335740" y="166320"/>
                  <a:pt x="1403498" y="276446"/>
                </a:cubicBezTo>
                <a:cubicBezTo>
                  <a:pt x="1424975" y="301109"/>
                  <a:pt x="1440937" y="299806"/>
                  <a:pt x="1467293" y="308344"/>
                </a:cubicBezTo>
                <a:cubicBezTo>
                  <a:pt x="1512965" y="366484"/>
                  <a:pt x="1450694" y="321500"/>
                  <a:pt x="1520456" y="350874"/>
                </a:cubicBezTo>
                <a:cubicBezTo>
                  <a:pt x="1615921" y="410900"/>
                  <a:pt x="1523944" y="392695"/>
                  <a:pt x="1637414" y="404037"/>
                </a:cubicBezTo>
                <a:cubicBezTo>
                  <a:pt x="1668557" y="408127"/>
                  <a:pt x="1717740" y="418776"/>
                  <a:pt x="1754372" y="393404"/>
                </a:cubicBezTo>
                <a:cubicBezTo>
                  <a:pt x="1779557" y="383420"/>
                  <a:pt x="1796707" y="324814"/>
                  <a:pt x="1807535" y="297711"/>
                </a:cubicBezTo>
                <a:cubicBezTo>
                  <a:pt x="1813888" y="281488"/>
                  <a:pt x="1811562" y="269598"/>
                  <a:pt x="1818167" y="255181"/>
                </a:cubicBezTo>
                <a:cubicBezTo>
                  <a:pt x="1821241" y="240436"/>
                  <a:pt x="1835422" y="235980"/>
                  <a:pt x="1839432" y="223283"/>
                </a:cubicBezTo>
                <a:cubicBezTo>
                  <a:pt x="1841515" y="212680"/>
                  <a:pt x="1854781" y="142731"/>
                  <a:pt x="1860698" y="127590"/>
                </a:cubicBezTo>
                <a:cubicBezTo>
                  <a:pt x="1866701" y="114686"/>
                  <a:pt x="1874646" y="106039"/>
                  <a:pt x="1881963" y="95693"/>
                </a:cubicBezTo>
                <a:cubicBezTo>
                  <a:pt x="1884523" y="67173"/>
                  <a:pt x="1895951" y="39940"/>
                  <a:pt x="1924493" y="21265"/>
                </a:cubicBezTo>
                <a:cubicBezTo>
                  <a:pt x="1943144" y="8831"/>
                  <a:pt x="1988288" y="0"/>
                  <a:pt x="1988288" y="0"/>
                </a:cubicBezTo>
                <a:cubicBezTo>
                  <a:pt x="2021303" y="-799"/>
                  <a:pt x="2046334" y="-3253"/>
                  <a:pt x="2073349" y="10632"/>
                </a:cubicBezTo>
                <a:cubicBezTo>
                  <a:pt x="2101407" y="22899"/>
                  <a:pt x="2113938" y="38922"/>
                  <a:pt x="2137144" y="53162"/>
                </a:cubicBezTo>
                <a:cubicBezTo>
                  <a:pt x="2149044" y="61956"/>
                  <a:pt x="2159180" y="63691"/>
                  <a:pt x="2169042" y="74427"/>
                </a:cubicBezTo>
                <a:cubicBezTo>
                  <a:pt x="2197134" y="102928"/>
                  <a:pt x="2181947" y="89131"/>
                  <a:pt x="2222205" y="116958"/>
                </a:cubicBezTo>
                <a:cubicBezTo>
                  <a:pt x="2227200" y="128794"/>
                  <a:pt x="2232967" y="141007"/>
                  <a:pt x="2243470" y="148855"/>
                </a:cubicBezTo>
                <a:cubicBezTo>
                  <a:pt x="2252875" y="155475"/>
                  <a:pt x="2270424" y="160976"/>
                  <a:pt x="2275367" y="170120"/>
                </a:cubicBezTo>
                <a:cubicBezTo>
                  <a:pt x="2280819" y="180710"/>
                  <a:pt x="2279900" y="194836"/>
                  <a:pt x="2286000" y="202018"/>
                </a:cubicBezTo>
                <a:cubicBezTo>
                  <a:pt x="2292848" y="210738"/>
                  <a:pt x="2308052" y="216092"/>
                  <a:pt x="2317898" y="223283"/>
                </a:cubicBezTo>
                <a:cubicBezTo>
                  <a:pt x="2330628" y="234646"/>
                  <a:pt x="2337709" y="250218"/>
                  <a:pt x="2349795" y="255181"/>
                </a:cubicBezTo>
                <a:cubicBezTo>
                  <a:pt x="2367306" y="261965"/>
                  <a:pt x="2393446" y="266325"/>
                  <a:pt x="2413591" y="276446"/>
                </a:cubicBezTo>
                <a:cubicBezTo>
                  <a:pt x="2424020" y="283108"/>
                  <a:pt x="2436009" y="279989"/>
                  <a:pt x="2445488" y="287079"/>
                </a:cubicBezTo>
                <a:cubicBezTo>
                  <a:pt x="2456174" y="292438"/>
                  <a:pt x="2461655" y="298385"/>
                  <a:pt x="2477386" y="308344"/>
                </a:cubicBezTo>
                <a:cubicBezTo>
                  <a:pt x="2502731" y="298586"/>
                  <a:pt x="2528055" y="305250"/>
                  <a:pt x="2562446" y="297711"/>
                </a:cubicBezTo>
                <a:cubicBezTo>
                  <a:pt x="2583939" y="286070"/>
                  <a:pt x="2607072" y="260432"/>
                  <a:pt x="2626242" y="255181"/>
                </a:cubicBezTo>
                <a:cubicBezTo>
                  <a:pt x="2632874" y="251065"/>
                  <a:pt x="2648744" y="251322"/>
                  <a:pt x="2658139" y="244548"/>
                </a:cubicBezTo>
                <a:cubicBezTo>
                  <a:pt x="2676613" y="221288"/>
                  <a:pt x="2702002" y="216645"/>
                  <a:pt x="2711302" y="191386"/>
                </a:cubicBezTo>
                <a:cubicBezTo>
                  <a:pt x="2715630" y="181766"/>
                  <a:pt x="2716989" y="171186"/>
                  <a:pt x="2721935" y="159488"/>
                </a:cubicBezTo>
                <a:cubicBezTo>
                  <a:pt x="2733528" y="141063"/>
                  <a:pt x="2749157" y="118139"/>
                  <a:pt x="2775098" y="106325"/>
                </a:cubicBezTo>
                <a:cubicBezTo>
                  <a:pt x="2818296" y="90133"/>
                  <a:pt x="2866631" y="92102"/>
                  <a:pt x="2902688" y="95693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030092306">
                  <a:custGeom>
                    <a:avLst/>
                    <a:gdLst>
                      <a:gd name="connsiteX0" fmla="*/ 0 w 2902688"/>
                      <a:gd name="connsiteY0" fmla="*/ 1796902 h 1796902"/>
                      <a:gd name="connsiteX1" fmla="*/ 42530 w 2902688"/>
                      <a:gd name="connsiteY1" fmla="*/ 1711841 h 1796902"/>
                      <a:gd name="connsiteX2" fmla="*/ 63795 w 2902688"/>
                      <a:gd name="connsiteY2" fmla="*/ 1222744 h 1796902"/>
                      <a:gd name="connsiteX3" fmla="*/ 74428 w 2902688"/>
                      <a:gd name="connsiteY3" fmla="*/ 1190846 h 1796902"/>
                      <a:gd name="connsiteX4" fmla="*/ 116958 w 2902688"/>
                      <a:gd name="connsiteY4" fmla="*/ 1127051 h 1796902"/>
                      <a:gd name="connsiteX5" fmla="*/ 148856 w 2902688"/>
                      <a:gd name="connsiteY5" fmla="*/ 1063255 h 1796902"/>
                      <a:gd name="connsiteX6" fmla="*/ 180753 w 2902688"/>
                      <a:gd name="connsiteY6" fmla="*/ 1052623 h 1796902"/>
                      <a:gd name="connsiteX7" fmla="*/ 265814 w 2902688"/>
                      <a:gd name="connsiteY7" fmla="*/ 1063255 h 1796902"/>
                      <a:gd name="connsiteX8" fmla="*/ 329609 w 2902688"/>
                      <a:gd name="connsiteY8" fmla="*/ 1073888 h 1796902"/>
                      <a:gd name="connsiteX9" fmla="*/ 404037 w 2902688"/>
                      <a:gd name="connsiteY9" fmla="*/ 1084520 h 1796902"/>
                      <a:gd name="connsiteX10" fmla="*/ 584791 w 2902688"/>
                      <a:gd name="connsiteY10" fmla="*/ 1073888 h 1796902"/>
                      <a:gd name="connsiteX11" fmla="*/ 606056 w 2902688"/>
                      <a:gd name="connsiteY11" fmla="*/ 1041990 h 1796902"/>
                      <a:gd name="connsiteX12" fmla="*/ 616688 w 2902688"/>
                      <a:gd name="connsiteY12" fmla="*/ 1010093 h 1796902"/>
                      <a:gd name="connsiteX13" fmla="*/ 637953 w 2902688"/>
                      <a:gd name="connsiteY13" fmla="*/ 988827 h 1796902"/>
                      <a:gd name="connsiteX14" fmla="*/ 659218 w 2902688"/>
                      <a:gd name="connsiteY14" fmla="*/ 956930 h 1796902"/>
                      <a:gd name="connsiteX15" fmla="*/ 659218 w 2902688"/>
                      <a:gd name="connsiteY15" fmla="*/ 542260 h 1796902"/>
                      <a:gd name="connsiteX16" fmla="*/ 648586 w 2902688"/>
                      <a:gd name="connsiteY16" fmla="*/ 510362 h 1796902"/>
                      <a:gd name="connsiteX17" fmla="*/ 659218 w 2902688"/>
                      <a:gd name="connsiteY17" fmla="*/ 425302 h 1796902"/>
                      <a:gd name="connsiteX18" fmla="*/ 712381 w 2902688"/>
                      <a:gd name="connsiteY18" fmla="*/ 393404 h 1796902"/>
                      <a:gd name="connsiteX19" fmla="*/ 744279 w 2902688"/>
                      <a:gd name="connsiteY19" fmla="*/ 372139 h 1796902"/>
                      <a:gd name="connsiteX20" fmla="*/ 786809 w 2902688"/>
                      <a:gd name="connsiteY20" fmla="*/ 361507 h 1796902"/>
                      <a:gd name="connsiteX21" fmla="*/ 850605 w 2902688"/>
                      <a:gd name="connsiteY21" fmla="*/ 340241 h 1796902"/>
                      <a:gd name="connsiteX22" fmla="*/ 882502 w 2902688"/>
                      <a:gd name="connsiteY22" fmla="*/ 329609 h 1796902"/>
                      <a:gd name="connsiteX23" fmla="*/ 914400 w 2902688"/>
                      <a:gd name="connsiteY23" fmla="*/ 308344 h 1796902"/>
                      <a:gd name="connsiteX24" fmla="*/ 1020725 w 2902688"/>
                      <a:gd name="connsiteY24" fmla="*/ 276446 h 1796902"/>
                      <a:gd name="connsiteX25" fmla="*/ 1084521 w 2902688"/>
                      <a:gd name="connsiteY25" fmla="*/ 255181 h 1796902"/>
                      <a:gd name="connsiteX26" fmla="*/ 1137684 w 2902688"/>
                      <a:gd name="connsiteY26" fmla="*/ 212651 h 1796902"/>
                      <a:gd name="connsiteX27" fmla="*/ 1201479 w 2902688"/>
                      <a:gd name="connsiteY27" fmla="*/ 180753 h 1796902"/>
                      <a:gd name="connsiteX28" fmla="*/ 1265274 w 2902688"/>
                      <a:gd name="connsiteY28" fmla="*/ 148855 h 1796902"/>
                      <a:gd name="connsiteX29" fmla="*/ 1318437 w 2902688"/>
                      <a:gd name="connsiteY29" fmla="*/ 191386 h 1796902"/>
                      <a:gd name="connsiteX30" fmla="*/ 1350335 w 2902688"/>
                      <a:gd name="connsiteY30" fmla="*/ 212651 h 1796902"/>
                      <a:gd name="connsiteX31" fmla="*/ 1403498 w 2902688"/>
                      <a:gd name="connsiteY31" fmla="*/ 276446 h 1796902"/>
                      <a:gd name="connsiteX32" fmla="*/ 1467293 w 2902688"/>
                      <a:gd name="connsiteY32" fmla="*/ 308344 h 1796902"/>
                      <a:gd name="connsiteX33" fmla="*/ 1520456 w 2902688"/>
                      <a:gd name="connsiteY33" fmla="*/ 350874 h 1796902"/>
                      <a:gd name="connsiteX34" fmla="*/ 1637414 w 2902688"/>
                      <a:gd name="connsiteY34" fmla="*/ 404037 h 1796902"/>
                      <a:gd name="connsiteX35" fmla="*/ 1754372 w 2902688"/>
                      <a:gd name="connsiteY35" fmla="*/ 393404 h 1796902"/>
                      <a:gd name="connsiteX36" fmla="*/ 1807535 w 2902688"/>
                      <a:gd name="connsiteY36" fmla="*/ 297711 h 1796902"/>
                      <a:gd name="connsiteX37" fmla="*/ 1818167 w 2902688"/>
                      <a:gd name="connsiteY37" fmla="*/ 255181 h 1796902"/>
                      <a:gd name="connsiteX38" fmla="*/ 1839432 w 2902688"/>
                      <a:gd name="connsiteY38" fmla="*/ 223283 h 1796902"/>
                      <a:gd name="connsiteX39" fmla="*/ 1860698 w 2902688"/>
                      <a:gd name="connsiteY39" fmla="*/ 127590 h 1796902"/>
                      <a:gd name="connsiteX40" fmla="*/ 1881963 w 2902688"/>
                      <a:gd name="connsiteY40" fmla="*/ 95693 h 1796902"/>
                      <a:gd name="connsiteX41" fmla="*/ 1924493 w 2902688"/>
                      <a:gd name="connsiteY41" fmla="*/ 21265 h 1796902"/>
                      <a:gd name="connsiteX42" fmla="*/ 1988288 w 2902688"/>
                      <a:gd name="connsiteY42" fmla="*/ 0 h 1796902"/>
                      <a:gd name="connsiteX43" fmla="*/ 2073349 w 2902688"/>
                      <a:gd name="connsiteY43" fmla="*/ 10632 h 1796902"/>
                      <a:gd name="connsiteX44" fmla="*/ 2137144 w 2902688"/>
                      <a:gd name="connsiteY44" fmla="*/ 53162 h 1796902"/>
                      <a:gd name="connsiteX45" fmla="*/ 2169042 w 2902688"/>
                      <a:gd name="connsiteY45" fmla="*/ 74427 h 1796902"/>
                      <a:gd name="connsiteX46" fmla="*/ 2222205 w 2902688"/>
                      <a:gd name="connsiteY46" fmla="*/ 116958 h 1796902"/>
                      <a:gd name="connsiteX47" fmla="*/ 2243470 w 2902688"/>
                      <a:gd name="connsiteY47" fmla="*/ 148855 h 1796902"/>
                      <a:gd name="connsiteX48" fmla="*/ 2275367 w 2902688"/>
                      <a:gd name="connsiteY48" fmla="*/ 170120 h 1796902"/>
                      <a:gd name="connsiteX49" fmla="*/ 2286000 w 2902688"/>
                      <a:gd name="connsiteY49" fmla="*/ 202018 h 1796902"/>
                      <a:gd name="connsiteX50" fmla="*/ 2317898 w 2902688"/>
                      <a:gd name="connsiteY50" fmla="*/ 223283 h 1796902"/>
                      <a:gd name="connsiteX51" fmla="*/ 2349795 w 2902688"/>
                      <a:gd name="connsiteY51" fmla="*/ 255181 h 1796902"/>
                      <a:gd name="connsiteX52" fmla="*/ 2413591 w 2902688"/>
                      <a:gd name="connsiteY52" fmla="*/ 276446 h 1796902"/>
                      <a:gd name="connsiteX53" fmla="*/ 2445488 w 2902688"/>
                      <a:gd name="connsiteY53" fmla="*/ 287079 h 1796902"/>
                      <a:gd name="connsiteX54" fmla="*/ 2477386 w 2902688"/>
                      <a:gd name="connsiteY54" fmla="*/ 308344 h 1796902"/>
                      <a:gd name="connsiteX55" fmla="*/ 2562446 w 2902688"/>
                      <a:gd name="connsiteY55" fmla="*/ 297711 h 1796902"/>
                      <a:gd name="connsiteX56" fmla="*/ 2626242 w 2902688"/>
                      <a:gd name="connsiteY56" fmla="*/ 255181 h 1796902"/>
                      <a:gd name="connsiteX57" fmla="*/ 2658139 w 2902688"/>
                      <a:gd name="connsiteY57" fmla="*/ 244548 h 1796902"/>
                      <a:gd name="connsiteX58" fmla="*/ 2711302 w 2902688"/>
                      <a:gd name="connsiteY58" fmla="*/ 191386 h 1796902"/>
                      <a:gd name="connsiteX59" fmla="*/ 2721935 w 2902688"/>
                      <a:gd name="connsiteY59" fmla="*/ 159488 h 1796902"/>
                      <a:gd name="connsiteX60" fmla="*/ 2775098 w 2902688"/>
                      <a:gd name="connsiteY60" fmla="*/ 106325 h 1796902"/>
                      <a:gd name="connsiteX61" fmla="*/ 2902688 w 2902688"/>
                      <a:gd name="connsiteY61" fmla="*/ 95693 h 1796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2902688" h="1796902">
                        <a:moveTo>
                          <a:pt x="0" y="1796902"/>
                        </a:moveTo>
                        <a:cubicBezTo>
                          <a:pt x="8036" y="1783508"/>
                          <a:pt x="41431" y="1736565"/>
                          <a:pt x="42530" y="1711841"/>
                        </a:cubicBezTo>
                        <a:cubicBezTo>
                          <a:pt x="52241" y="1493332"/>
                          <a:pt x="17176" y="1385911"/>
                          <a:pt x="63795" y="1222744"/>
                        </a:cubicBezTo>
                        <a:cubicBezTo>
                          <a:pt x="66874" y="1211967"/>
                          <a:pt x="68985" y="1200643"/>
                          <a:pt x="74428" y="1190846"/>
                        </a:cubicBezTo>
                        <a:cubicBezTo>
                          <a:pt x="86840" y="1168505"/>
                          <a:pt x="108876" y="1151297"/>
                          <a:pt x="116958" y="1127051"/>
                        </a:cubicBezTo>
                        <a:cubicBezTo>
                          <a:pt x="123962" y="1106039"/>
                          <a:pt x="130119" y="1078245"/>
                          <a:pt x="148856" y="1063255"/>
                        </a:cubicBezTo>
                        <a:cubicBezTo>
                          <a:pt x="157607" y="1056254"/>
                          <a:pt x="170121" y="1056167"/>
                          <a:pt x="180753" y="1052623"/>
                        </a:cubicBezTo>
                        <a:lnTo>
                          <a:pt x="265814" y="1063255"/>
                        </a:lnTo>
                        <a:cubicBezTo>
                          <a:pt x="287156" y="1066304"/>
                          <a:pt x="308301" y="1070610"/>
                          <a:pt x="329609" y="1073888"/>
                        </a:cubicBezTo>
                        <a:cubicBezTo>
                          <a:pt x="354379" y="1077699"/>
                          <a:pt x="379228" y="1080976"/>
                          <a:pt x="404037" y="1084520"/>
                        </a:cubicBezTo>
                        <a:cubicBezTo>
                          <a:pt x="464288" y="1080976"/>
                          <a:pt x="525730" y="1086322"/>
                          <a:pt x="584791" y="1073888"/>
                        </a:cubicBezTo>
                        <a:cubicBezTo>
                          <a:pt x="597296" y="1071255"/>
                          <a:pt x="600341" y="1053420"/>
                          <a:pt x="606056" y="1041990"/>
                        </a:cubicBezTo>
                        <a:cubicBezTo>
                          <a:pt x="611068" y="1031966"/>
                          <a:pt x="610922" y="1019703"/>
                          <a:pt x="616688" y="1010093"/>
                        </a:cubicBezTo>
                        <a:cubicBezTo>
                          <a:pt x="621846" y="1001497"/>
                          <a:pt x="631691" y="996655"/>
                          <a:pt x="637953" y="988827"/>
                        </a:cubicBezTo>
                        <a:cubicBezTo>
                          <a:pt x="645936" y="978849"/>
                          <a:pt x="652130" y="967562"/>
                          <a:pt x="659218" y="956930"/>
                        </a:cubicBezTo>
                        <a:cubicBezTo>
                          <a:pt x="674324" y="760562"/>
                          <a:pt x="676816" y="797432"/>
                          <a:pt x="659218" y="542260"/>
                        </a:cubicBezTo>
                        <a:cubicBezTo>
                          <a:pt x="658447" y="531079"/>
                          <a:pt x="652130" y="520995"/>
                          <a:pt x="648586" y="510362"/>
                        </a:cubicBezTo>
                        <a:cubicBezTo>
                          <a:pt x="652130" y="482009"/>
                          <a:pt x="651007" y="452671"/>
                          <a:pt x="659218" y="425302"/>
                        </a:cubicBezTo>
                        <a:cubicBezTo>
                          <a:pt x="666547" y="400871"/>
                          <a:pt x="695415" y="401887"/>
                          <a:pt x="712381" y="393404"/>
                        </a:cubicBezTo>
                        <a:cubicBezTo>
                          <a:pt x="723811" y="387689"/>
                          <a:pt x="732533" y="377173"/>
                          <a:pt x="744279" y="372139"/>
                        </a:cubicBezTo>
                        <a:cubicBezTo>
                          <a:pt x="757710" y="366383"/>
                          <a:pt x="772812" y="365706"/>
                          <a:pt x="786809" y="361507"/>
                        </a:cubicBezTo>
                        <a:cubicBezTo>
                          <a:pt x="808279" y="355066"/>
                          <a:pt x="829340" y="347330"/>
                          <a:pt x="850605" y="340241"/>
                        </a:cubicBezTo>
                        <a:lnTo>
                          <a:pt x="882502" y="329609"/>
                        </a:lnTo>
                        <a:cubicBezTo>
                          <a:pt x="893135" y="322521"/>
                          <a:pt x="902723" y="313534"/>
                          <a:pt x="914400" y="308344"/>
                        </a:cubicBezTo>
                        <a:cubicBezTo>
                          <a:pt x="966444" y="285214"/>
                          <a:pt x="973148" y="290719"/>
                          <a:pt x="1020725" y="276446"/>
                        </a:cubicBezTo>
                        <a:cubicBezTo>
                          <a:pt x="1042195" y="270005"/>
                          <a:pt x="1084521" y="255181"/>
                          <a:pt x="1084521" y="255181"/>
                        </a:cubicBezTo>
                        <a:cubicBezTo>
                          <a:pt x="1182695" y="189731"/>
                          <a:pt x="1061932" y="273252"/>
                          <a:pt x="1137684" y="212651"/>
                        </a:cubicBezTo>
                        <a:cubicBezTo>
                          <a:pt x="1188470" y="172023"/>
                          <a:pt x="1149071" y="206957"/>
                          <a:pt x="1201479" y="180753"/>
                        </a:cubicBezTo>
                        <a:cubicBezTo>
                          <a:pt x="1283928" y="139528"/>
                          <a:pt x="1185097" y="175582"/>
                          <a:pt x="1265274" y="148855"/>
                        </a:cubicBezTo>
                        <a:cubicBezTo>
                          <a:pt x="1327374" y="169556"/>
                          <a:pt x="1270342" y="143291"/>
                          <a:pt x="1318437" y="191386"/>
                        </a:cubicBezTo>
                        <a:cubicBezTo>
                          <a:pt x="1327473" y="200422"/>
                          <a:pt x="1340518" y="204470"/>
                          <a:pt x="1350335" y="212651"/>
                        </a:cubicBezTo>
                        <a:cubicBezTo>
                          <a:pt x="1454831" y="299730"/>
                          <a:pt x="1319871" y="192819"/>
                          <a:pt x="1403498" y="276446"/>
                        </a:cubicBezTo>
                        <a:cubicBezTo>
                          <a:pt x="1424110" y="297058"/>
                          <a:pt x="1441350" y="299696"/>
                          <a:pt x="1467293" y="308344"/>
                        </a:cubicBezTo>
                        <a:cubicBezTo>
                          <a:pt x="1506584" y="367280"/>
                          <a:pt x="1466078" y="320664"/>
                          <a:pt x="1520456" y="350874"/>
                        </a:cubicBezTo>
                        <a:cubicBezTo>
                          <a:pt x="1623923" y="408356"/>
                          <a:pt x="1541770" y="384908"/>
                          <a:pt x="1637414" y="404037"/>
                        </a:cubicBezTo>
                        <a:cubicBezTo>
                          <a:pt x="1676400" y="400493"/>
                          <a:pt x="1718898" y="409959"/>
                          <a:pt x="1754372" y="393404"/>
                        </a:cubicBezTo>
                        <a:cubicBezTo>
                          <a:pt x="1779477" y="381688"/>
                          <a:pt x="1799188" y="326926"/>
                          <a:pt x="1807535" y="297711"/>
                        </a:cubicBezTo>
                        <a:cubicBezTo>
                          <a:pt x="1811549" y="283660"/>
                          <a:pt x="1812411" y="268612"/>
                          <a:pt x="1818167" y="255181"/>
                        </a:cubicBezTo>
                        <a:cubicBezTo>
                          <a:pt x="1823201" y="243435"/>
                          <a:pt x="1832344" y="233916"/>
                          <a:pt x="1839432" y="223283"/>
                        </a:cubicBezTo>
                        <a:cubicBezTo>
                          <a:pt x="1841325" y="213820"/>
                          <a:pt x="1855067" y="140730"/>
                          <a:pt x="1860698" y="127590"/>
                        </a:cubicBezTo>
                        <a:cubicBezTo>
                          <a:pt x="1865732" y="115845"/>
                          <a:pt x="1874875" y="106325"/>
                          <a:pt x="1881963" y="95693"/>
                        </a:cubicBezTo>
                        <a:cubicBezTo>
                          <a:pt x="1891220" y="67920"/>
                          <a:pt x="1896904" y="39657"/>
                          <a:pt x="1924493" y="21265"/>
                        </a:cubicBezTo>
                        <a:cubicBezTo>
                          <a:pt x="1943144" y="8831"/>
                          <a:pt x="1988288" y="0"/>
                          <a:pt x="1988288" y="0"/>
                        </a:cubicBezTo>
                        <a:cubicBezTo>
                          <a:pt x="2016642" y="3544"/>
                          <a:pt x="2046439" y="1022"/>
                          <a:pt x="2073349" y="10632"/>
                        </a:cubicBezTo>
                        <a:cubicBezTo>
                          <a:pt x="2097417" y="19228"/>
                          <a:pt x="2115879" y="38985"/>
                          <a:pt x="2137144" y="53162"/>
                        </a:cubicBezTo>
                        <a:cubicBezTo>
                          <a:pt x="2147777" y="60250"/>
                          <a:pt x="2160006" y="65391"/>
                          <a:pt x="2169042" y="74427"/>
                        </a:cubicBezTo>
                        <a:cubicBezTo>
                          <a:pt x="2199343" y="104729"/>
                          <a:pt x="2181966" y="90132"/>
                          <a:pt x="2222205" y="116958"/>
                        </a:cubicBezTo>
                        <a:cubicBezTo>
                          <a:pt x="2229293" y="127590"/>
                          <a:pt x="2234434" y="139819"/>
                          <a:pt x="2243470" y="148855"/>
                        </a:cubicBezTo>
                        <a:cubicBezTo>
                          <a:pt x="2252506" y="157891"/>
                          <a:pt x="2267384" y="160142"/>
                          <a:pt x="2275367" y="170120"/>
                        </a:cubicBezTo>
                        <a:cubicBezTo>
                          <a:pt x="2282368" y="178872"/>
                          <a:pt x="2278998" y="193266"/>
                          <a:pt x="2286000" y="202018"/>
                        </a:cubicBezTo>
                        <a:cubicBezTo>
                          <a:pt x="2293983" y="211997"/>
                          <a:pt x="2308081" y="215102"/>
                          <a:pt x="2317898" y="223283"/>
                        </a:cubicBezTo>
                        <a:cubicBezTo>
                          <a:pt x="2329449" y="232909"/>
                          <a:pt x="2336651" y="247879"/>
                          <a:pt x="2349795" y="255181"/>
                        </a:cubicBezTo>
                        <a:cubicBezTo>
                          <a:pt x="2369390" y="266067"/>
                          <a:pt x="2392326" y="269357"/>
                          <a:pt x="2413591" y="276446"/>
                        </a:cubicBezTo>
                        <a:cubicBezTo>
                          <a:pt x="2424223" y="279990"/>
                          <a:pt x="2436163" y="280862"/>
                          <a:pt x="2445488" y="287079"/>
                        </a:cubicBezTo>
                        <a:lnTo>
                          <a:pt x="2477386" y="308344"/>
                        </a:lnTo>
                        <a:cubicBezTo>
                          <a:pt x="2505739" y="304800"/>
                          <a:pt x="2535537" y="307322"/>
                          <a:pt x="2562446" y="297711"/>
                        </a:cubicBezTo>
                        <a:cubicBezTo>
                          <a:pt x="2586515" y="289115"/>
                          <a:pt x="2601996" y="263263"/>
                          <a:pt x="2626242" y="255181"/>
                        </a:cubicBezTo>
                        <a:lnTo>
                          <a:pt x="2658139" y="244548"/>
                        </a:lnTo>
                        <a:cubicBezTo>
                          <a:pt x="2675860" y="226827"/>
                          <a:pt x="2703377" y="215161"/>
                          <a:pt x="2711302" y="191386"/>
                        </a:cubicBezTo>
                        <a:cubicBezTo>
                          <a:pt x="2714846" y="180753"/>
                          <a:pt x="2716923" y="169513"/>
                          <a:pt x="2721935" y="159488"/>
                        </a:cubicBezTo>
                        <a:cubicBezTo>
                          <a:pt x="2732776" y="137805"/>
                          <a:pt x="2750079" y="113831"/>
                          <a:pt x="2775098" y="106325"/>
                        </a:cubicBezTo>
                        <a:cubicBezTo>
                          <a:pt x="2818892" y="93187"/>
                          <a:pt x="2858530" y="95693"/>
                          <a:pt x="2902688" y="95693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140DE2C-B418-448A-B268-EC3AA17E5247}"/>
              </a:ext>
            </a:extLst>
          </p:cNvPr>
          <p:cNvSpPr/>
          <p:nvPr/>
        </p:nvSpPr>
        <p:spPr>
          <a:xfrm>
            <a:off x="5684704" y="1079653"/>
            <a:ext cx="110168" cy="297455"/>
          </a:xfrm>
          <a:custGeom>
            <a:avLst/>
            <a:gdLst>
              <a:gd name="connsiteX0" fmla="*/ 0 w 110168"/>
              <a:gd name="connsiteY0" fmla="*/ 297455 h 297455"/>
              <a:gd name="connsiteX1" fmla="*/ 55084 w 110168"/>
              <a:gd name="connsiteY1" fmla="*/ 220337 h 297455"/>
              <a:gd name="connsiteX2" fmla="*/ 88135 w 110168"/>
              <a:gd name="connsiteY2" fmla="*/ 143219 h 297455"/>
              <a:gd name="connsiteX3" fmla="*/ 99151 w 110168"/>
              <a:gd name="connsiteY3" fmla="*/ 66101 h 297455"/>
              <a:gd name="connsiteX4" fmla="*/ 110168 w 110168"/>
              <a:gd name="connsiteY4" fmla="*/ 0 h 297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168" h="297455">
                <a:moveTo>
                  <a:pt x="0" y="297455"/>
                </a:moveTo>
                <a:cubicBezTo>
                  <a:pt x="18361" y="271749"/>
                  <a:pt x="38124" y="246988"/>
                  <a:pt x="55084" y="220337"/>
                </a:cubicBezTo>
                <a:cubicBezTo>
                  <a:pt x="74144" y="190386"/>
                  <a:pt x="77700" y="174524"/>
                  <a:pt x="88135" y="143219"/>
                </a:cubicBezTo>
                <a:cubicBezTo>
                  <a:pt x="91807" y="117513"/>
                  <a:pt x="95203" y="91766"/>
                  <a:pt x="99151" y="66101"/>
                </a:cubicBezTo>
                <a:cubicBezTo>
                  <a:pt x="102547" y="44023"/>
                  <a:pt x="110168" y="0"/>
                  <a:pt x="110168" y="0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379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68A800-8E4B-4282-BC9C-7ADF596E8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8" y="0"/>
            <a:ext cx="91006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102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70B794-166D-4265-8F71-42C30B1F1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46"/>
            <a:ext cx="9144000" cy="511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802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24DAAE-2BE3-443A-993F-4856A56C6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" y="0"/>
            <a:ext cx="91295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469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95A39E-342D-4F27-8A54-54B3546D2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376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370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E5B4F1-AF8D-4489-B47A-495DEFECD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64"/>
            <a:ext cx="9144000" cy="51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121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000892-4D5E-4430-9B0C-AECAEA109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08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983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357A24-2024-43A3-AFAC-E91EC81BE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59"/>
            <a:ext cx="9144000" cy="506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763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3AD40B-BB90-442F-8B94-9649DD1BA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216"/>
            <a:ext cx="9144000" cy="50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201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6371EB-9D38-42A9-AB3F-C21BEFB01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0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984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FD132E-5440-4B2C-836A-2F1331401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59"/>
            <a:ext cx="9144000" cy="512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1736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Meeting by Slidesgo">
  <a:themeElements>
    <a:clrScheme name="Simple Light">
      <a:dk1>
        <a:srgbClr val="000000"/>
      </a:dk1>
      <a:lt1>
        <a:srgbClr val="FFFFFF"/>
      </a:lt1>
      <a:dk2>
        <a:srgbClr val="637B7F"/>
      </a:dk2>
      <a:lt2>
        <a:srgbClr val="EBB55A"/>
      </a:lt2>
      <a:accent1>
        <a:srgbClr val="D84E2E"/>
      </a:accent1>
      <a:accent2>
        <a:srgbClr val="637B7F"/>
      </a:accent2>
      <a:accent3>
        <a:srgbClr val="EBB55A"/>
      </a:accent3>
      <a:accent4>
        <a:srgbClr val="D84E2E"/>
      </a:accent4>
      <a:accent5>
        <a:srgbClr val="637B7F"/>
      </a:accent5>
      <a:accent6>
        <a:srgbClr val="EBB55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2116</TotalTime>
  <Words>127</Words>
  <Application>Microsoft Office PowerPoint</Application>
  <PresentationFormat>On-screen Show (16:9)</PresentationFormat>
  <Paragraphs>37</Paragraphs>
  <Slides>117</Slides>
  <Notes>117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1" baseType="lpstr">
      <vt:lpstr>Source Sans Pro</vt:lpstr>
      <vt:lpstr>Reem Kufi</vt:lpstr>
      <vt:lpstr>Arial</vt:lpstr>
      <vt:lpstr>Simple Meeting by Slidesgo</vt:lpstr>
      <vt:lpstr>Ensemble Methods</vt:lpstr>
      <vt:lpstr>AGENDA</vt:lpstr>
      <vt:lpstr>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MEETING</dc:title>
  <dc:creator>Mohamed</dc:creator>
  <cp:lastModifiedBy>MahmoudJamil</cp:lastModifiedBy>
  <cp:revision>54</cp:revision>
  <dcterms:modified xsi:type="dcterms:W3CDTF">2021-01-08T13:54:15Z</dcterms:modified>
</cp:coreProperties>
</file>